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F736-C20B-4C97-A0ED-188656F0692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DABB-EC82-4D72-846E-215366DA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to…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use your phone to download the ”</a:t>
            </a:r>
            <a:r>
              <a:rPr lang="en-US" dirty="0" err="1" smtClean="0"/>
              <a:t>Socrative</a:t>
            </a:r>
            <a:r>
              <a:rPr lang="en-US" dirty="0" smtClean="0"/>
              <a:t> Student” app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would rather use a computer, I will have laptops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LG 1 and 3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your notes to page 43, you should have the purple picture notes making sheet on that page. If you come and get one. </a:t>
            </a:r>
          </a:p>
          <a:p>
            <a:r>
              <a:rPr lang="en-US" dirty="0" smtClean="0"/>
              <a:t>We will go over this to ensure you have all of the correct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Christians, Jews, and Muslims managed to get along and benefit from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Cordoba had paved roads, libraries, and universities. Literature, poetry, and architecture flourished.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Jews and Christians often took jobs shunned by Muslims (butchery, banking, dealing with gold and silver, etc…)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1/15/Mosque_Cord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ricwalberg.com/images/stories/cordoba-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636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Islam popular in Northwester corner of Indian Subcontinent, modern day Pakistan and Bangladesh)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Delhi Sultanate – Turkish Muslims ruled in India. Did not force others to convert to Islam (had to pay a tax)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“Indo-Muslim” cultural fusion art, architecture, (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), language, dress, and Scientific advancements.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pload.wikimedia.org/wikipedia/commons/c/c8/Taj_Mahal_in_March_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5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202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If you want to… </vt:lpstr>
      <vt:lpstr>LG 1 and 3 Review</vt:lpstr>
      <vt:lpstr>Muslim interactions</vt:lpstr>
      <vt:lpstr>Interactions in Spain</vt:lpstr>
      <vt:lpstr>PowerPoint Presentation</vt:lpstr>
      <vt:lpstr>PowerPoint Presentation</vt:lpstr>
      <vt:lpstr>Interactions in India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want to…</dc:title>
  <dc:creator>e129306</dc:creator>
  <cp:lastModifiedBy>e129306</cp:lastModifiedBy>
  <cp:revision>4</cp:revision>
  <dcterms:created xsi:type="dcterms:W3CDTF">2015-10-23T13:56:15Z</dcterms:created>
  <dcterms:modified xsi:type="dcterms:W3CDTF">2015-10-23T22:16:09Z</dcterms:modified>
</cp:coreProperties>
</file>