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8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9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1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9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4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2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83F7-2DC1-4480-A11F-4FD2E1D44E8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5CD4-C53E-4E84-B5A4-F24A0465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3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4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Unit 4 covers the same time period as Unit 3. On page 42 in your notebook define these words.</a:t>
            </a:r>
            <a:endParaRPr lang="en-US" dirty="0" smtClean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2971800"/>
            <a:ext cx="4038600" cy="315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Sultan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err="1" smtClean="0"/>
              <a:t>Pax</a:t>
            </a:r>
            <a:r>
              <a:rPr lang="en-US" sz="3200" dirty="0" smtClean="0"/>
              <a:t> Mongolia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Reconquista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Black Death</a:t>
            </a:r>
          </a:p>
          <a:p>
            <a:endParaRPr lang="en-US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648200" y="2971800"/>
            <a:ext cx="4038600" cy="3154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Hundred Years War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Great Schism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Genghis Khan   (pg. 331-332)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4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 4 Vocabulary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Vocabulary</dc:title>
  <dc:creator>e129306</dc:creator>
  <cp:lastModifiedBy>e129306</cp:lastModifiedBy>
  <cp:revision>1</cp:revision>
  <dcterms:created xsi:type="dcterms:W3CDTF">2015-10-08T13:58:53Z</dcterms:created>
  <dcterms:modified xsi:type="dcterms:W3CDTF">2015-10-08T14:07:38Z</dcterms:modified>
</cp:coreProperties>
</file>