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3679E-C20A-43ED-B716-F7C4B956C1A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36812-F869-498F-97EB-EC0A3405B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6812-F869-498F-97EB-EC0A3405B0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B4BED2-2CEF-4290-B5BE-57C239E57E8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40D8F8-F804-4C75-83EA-6AEFB2F258F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work/quotes/26432" TargetMode="External"/><Relationship Id="rId2" Type="http://schemas.openxmlformats.org/officeDocument/2006/relationships/hyperlink" Target="https://www.goodreads.com/author/show/158904.Thomas_Aquina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dreads.com/author/quotes/158904.Thomas_Aquina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1"/>
            <a:ext cx="7315200" cy="3810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St. Thomas Aquinas </a:t>
            </a:r>
            <a:br>
              <a:rPr lang="en-US" u="sng" dirty="0" smtClean="0"/>
            </a:br>
            <a:r>
              <a:rPr lang="en-US" u="sng" dirty="0" smtClean="0"/>
              <a:t>&amp; </a:t>
            </a:r>
            <a:br>
              <a:rPr lang="en-US" u="sng" dirty="0" smtClean="0"/>
            </a:br>
            <a:r>
              <a:rPr lang="en-US" u="sng" dirty="0" smtClean="0"/>
              <a:t>Scholasticism</a:t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dirty="0" smtClean="0"/>
              <a:t>Pg. 39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t3.gstatic.com/images?q=tbn:ANd9GcQx7YKMlloWANgMb0bFINQqOXjUqJy-fMOnqMkTez19L9NA46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54901"/>
            <a:ext cx="4112172" cy="548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6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858962"/>
          </a:xfrm>
        </p:spPr>
        <p:txBody>
          <a:bodyPr>
            <a:noAutofit/>
          </a:bodyPr>
          <a:lstStyle/>
          <a:p>
            <a:r>
              <a:rPr lang="en-US" sz="4000" dirty="0" smtClean="0"/>
              <a:t>Reading the following quotes and draw a picture that represents what the quotes say.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6962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Bradley Hand ITC" panose="03070402050302030203" pitchFamily="66" charset="0"/>
              </a:rPr>
              <a:t>“The truth can be perceived only through thinking, as is proven by Augustine.” </a:t>
            </a:r>
            <a:r>
              <a:rPr lang="en-US" sz="2800" dirty="0" smtClean="0">
                <a:latin typeface="Bradley Hand ITC" panose="03070402050302030203" pitchFamily="66" charset="0"/>
              </a:rPr>
              <a:t/>
            </a:r>
            <a:br>
              <a:rPr lang="en-US" sz="2800" dirty="0" smtClean="0">
                <a:latin typeface="Bradley Hand ITC" panose="03070402050302030203" pitchFamily="66" charset="0"/>
              </a:rPr>
            </a:br>
            <a:r>
              <a:rPr lang="en-US" sz="2800" dirty="0">
                <a:latin typeface="Bradley Hand ITC" panose="03070402050302030203" pitchFamily="66" charset="0"/>
              </a:rPr>
              <a:t>― </a:t>
            </a:r>
            <a:r>
              <a:rPr lang="en-US" sz="2800" dirty="0">
                <a:latin typeface="Bradley Hand ITC" panose="03070402050302030203" pitchFamily="66" charset="0"/>
                <a:hlinkClick r:id="rId2"/>
              </a:rPr>
              <a:t>Thomas Aquinas</a:t>
            </a:r>
            <a:r>
              <a:rPr lang="en-US" sz="2800" dirty="0">
                <a:latin typeface="Bradley Hand ITC" panose="03070402050302030203" pitchFamily="66" charset="0"/>
              </a:rPr>
              <a:t>, </a:t>
            </a:r>
            <a:r>
              <a:rPr lang="en-US" sz="2800" i="1" dirty="0">
                <a:latin typeface="Bradley Hand ITC" panose="03070402050302030203" pitchFamily="66" charset="0"/>
                <a:hlinkClick r:id="rId3"/>
              </a:rPr>
              <a:t>Summa </a:t>
            </a:r>
            <a:r>
              <a:rPr lang="en-US" sz="2800" i="1" dirty="0" err="1">
                <a:latin typeface="Bradley Hand ITC" panose="03070402050302030203" pitchFamily="66" charset="0"/>
                <a:hlinkClick r:id="rId3"/>
              </a:rPr>
              <a:t>Theologica</a:t>
            </a:r>
            <a:r>
              <a:rPr lang="en-US" sz="2800" i="1" dirty="0">
                <a:latin typeface="Bradley Hand ITC" panose="03070402050302030203" pitchFamily="66" charset="0"/>
                <a:hlinkClick r:id="rId3"/>
              </a:rPr>
              <a:t>, 5 </a:t>
            </a:r>
            <a:r>
              <a:rPr lang="en-US" sz="2800" i="1" dirty="0" err="1" smtClean="0">
                <a:latin typeface="Bradley Hand ITC" panose="03070402050302030203" pitchFamily="66" charset="0"/>
                <a:hlinkClick r:id="rId3"/>
              </a:rPr>
              <a:t>Vols</a:t>
            </a:r>
            <a:endParaRPr lang="en-US" sz="2800" i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en-US" sz="2800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Bradley Hand ITC" panose="03070402050302030203" pitchFamily="66" charset="0"/>
              </a:rPr>
              <a:t>"</a:t>
            </a:r>
            <a:r>
              <a:rPr lang="en-US" sz="2800" dirty="0">
                <a:latin typeface="Bradley Hand ITC" panose="03070402050302030203" pitchFamily="66" charset="0"/>
              </a:rPr>
              <a:t>It is necessary for the perfection of human society that there should be men who devote their lives to contemplation." </a:t>
            </a:r>
            <a:r>
              <a:rPr lang="en-US" sz="2800" dirty="0" smtClean="0">
                <a:latin typeface="Bradley Hand ITC" panose="03070402050302030203" pitchFamily="66" charset="0"/>
              </a:rPr>
              <a:t/>
            </a:r>
            <a:br>
              <a:rPr lang="en-US" sz="2800" dirty="0" smtClean="0">
                <a:latin typeface="Bradley Hand ITC" panose="03070402050302030203" pitchFamily="66" charset="0"/>
              </a:rPr>
            </a:br>
            <a:r>
              <a:rPr lang="en-US" sz="2800" dirty="0">
                <a:latin typeface="Bradley Hand ITC" panose="03070402050302030203" pitchFamily="66" charset="0"/>
              </a:rPr>
              <a:t>— </a:t>
            </a:r>
            <a:r>
              <a:rPr lang="en-US" sz="2800" dirty="0">
                <a:latin typeface="Bradley Hand ITC" panose="03070402050302030203" pitchFamily="66" charset="0"/>
                <a:hlinkClick r:id="rId4" tooltip="Thomas Aquinas quotes"/>
              </a:rPr>
              <a:t>Thomas Aquinas</a:t>
            </a:r>
            <a:endParaRPr lang="en-US" sz="28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33" y="0"/>
            <a:ext cx="7498080" cy="1143000"/>
          </a:xfrm>
        </p:spPr>
        <p:txBody>
          <a:bodyPr/>
          <a:lstStyle/>
          <a:p>
            <a:r>
              <a:rPr lang="en-US" u="sng" dirty="0" smtClean="0"/>
              <a:t>Scholastics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498080" cy="4800600"/>
          </a:xfrm>
        </p:spPr>
        <p:txBody>
          <a:bodyPr/>
          <a:lstStyle/>
          <a:p>
            <a:r>
              <a:rPr lang="en-US" dirty="0" smtClean="0"/>
              <a:t>Scholastics were scholars who gathered and </a:t>
            </a:r>
            <a:r>
              <a:rPr lang="en-US" u="sng" dirty="0" smtClean="0"/>
              <a:t>taught at medieval European universities</a:t>
            </a:r>
            <a:r>
              <a:rPr lang="en-US" dirty="0" smtClean="0"/>
              <a:t>. </a:t>
            </a:r>
          </a:p>
          <a:p>
            <a:r>
              <a:rPr lang="en-US" u="sng" dirty="0" smtClean="0"/>
              <a:t>Emphasized </a:t>
            </a:r>
            <a:r>
              <a:rPr lang="en-US" u="sng" dirty="0" smtClean="0"/>
              <a:t>logic and reason in defending religious dogma (beliefs) </a:t>
            </a:r>
            <a:endParaRPr lang="en-US" u="sng" dirty="0"/>
          </a:p>
        </p:txBody>
      </p:sp>
      <p:pic>
        <p:nvPicPr>
          <p:cNvPr id="4" name="Picture 4" descr="https://upload.wikimedia.org/wikipedia/commons/f/fc/Laurentius_de_Voltolina_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93297"/>
            <a:ext cx="4038600" cy="326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5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538</TotalTime>
  <Words>60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St. Thomas Aquinas  &amp;  Scholasticism  Pg. 39 </vt:lpstr>
      <vt:lpstr>Reading the following quotes and draw a picture that represents what the quotes say.</vt:lpstr>
      <vt:lpstr>Scholastics 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Thomas Aquinas</dc:title>
  <dc:creator>e129306</dc:creator>
  <cp:lastModifiedBy>e129306</cp:lastModifiedBy>
  <cp:revision>5</cp:revision>
  <cp:lastPrinted>2015-10-07T19:51:02Z</cp:lastPrinted>
  <dcterms:created xsi:type="dcterms:W3CDTF">2015-10-05T16:51:35Z</dcterms:created>
  <dcterms:modified xsi:type="dcterms:W3CDTF">2015-10-07T21:50:50Z</dcterms:modified>
</cp:coreProperties>
</file>