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  <p:sldMasterId id="2147483663" r:id="rId2"/>
    <p:sldMasterId id="2147483705" r:id="rId3"/>
    <p:sldMasterId id="2147483717" r:id="rId4"/>
  </p:sldMasterIdLst>
  <p:notesMasterIdLst>
    <p:notesMasterId r:id="rId8"/>
  </p:notesMasterIdLst>
  <p:handoutMasterIdLst>
    <p:handoutMasterId r:id="rId9"/>
  </p:handoutMasterIdLst>
  <p:sldIdLst>
    <p:sldId id="256" r:id="rId5"/>
    <p:sldId id="269" r:id="rId6"/>
    <p:sldId id="270" r:id="rId7"/>
  </p:sldIdLst>
  <p:sldSz cx="9144000" cy="6858000" type="screen4x3"/>
  <p:notesSz cx="6858000" cy="9144000"/>
  <p:embeddedFontLst>
    <p:embeddedFont>
      <p:font typeface="Verdana" panose="020B0604030504040204" pitchFamily="34" charset="0"/>
      <p:regular r:id="rId10"/>
      <p:bold r:id="rId11"/>
      <p:italic r:id="rId12"/>
      <p:boldItalic r:id="rId13"/>
    </p:embeddedFont>
    <p:embeddedFont>
      <p:font typeface="Garamond" panose="02020404030301010803" pitchFamily="18" charset="0"/>
      <p:regular r:id="rId14"/>
      <p:bold r:id="rId15"/>
      <p:italic r:id="rId16"/>
    </p:embeddedFont>
    <p:embeddedFont>
      <p:font typeface="Tunga" panose="020B0502040204020203" pitchFamily="34" charset="0"/>
      <p:regular r:id="rId17"/>
      <p:bold r:id="rId18"/>
    </p:embeddedFont>
    <p:embeddedFont>
      <p:font typeface="Questrial" panose="020B0604020202020204" charset="0"/>
      <p:regular r:id="rId19"/>
    </p:embeddedFont>
    <p:embeddedFont>
      <p:font typeface="Tahoma" panose="020B0604030504040204" pitchFamily="34" charset="0"/>
      <p:regular r:id="rId20"/>
      <p:bold r:id="rId21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294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2.fntdata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Master" Target="slideMasters/slideMaster4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072180-6194-49EC-8789-8C3BA8C7D839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C23F18-4921-441E-BB08-328C1092C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86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122302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 rot="5400000">
            <a:off x="4991100" y="2171699"/>
            <a:ext cx="5486399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484188" algn="l" rtl="0">
              <a:spcBef>
                <a:spcPts val="0"/>
              </a:spcBef>
              <a:spcAft>
                <a:spcPts val="0"/>
              </a:spcAft>
              <a:defRPr/>
            </a:lvl1pPr>
            <a:lvl2pPr marL="484188" algn="l" rtl="0">
              <a:spcBef>
                <a:spcPts val="0"/>
              </a:spcBef>
              <a:spcAft>
                <a:spcPts val="0"/>
              </a:spcAft>
              <a:defRPr/>
            </a:lvl2pPr>
            <a:lvl3pPr marL="484188" algn="l" rtl="0">
              <a:spcBef>
                <a:spcPts val="0"/>
              </a:spcBef>
              <a:spcAft>
                <a:spcPts val="0"/>
              </a:spcAft>
              <a:defRPr/>
            </a:lvl3pPr>
            <a:lvl4pPr marL="484188" algn="l" rtl="0">
              <a:spcBef>
                <a:spcPts val="0"/>
              </a:spcBef>
              <a:spcAft>
                <a:spcPts val="0"/>
              </a:spcAft>
              <a:defRPr/>
            </a:lvl4pPr>
            <a:lvl5pPr marL="484188" algn="l" rtl="0">
              <a:spcBef>
                <a:spcPts val="0"/>
              </a:spcBef>
              <a:spcAft>
                <a:spcPts val="0"/>
              </a:spcAft>
              <a:defRPr/>
            </a:lvl5pPr>
            <a:lvl6pPr marL="941388" algn="l" rtl="0">
              <a:spcBef>
                <a:spcPts val="0"/>
              </a:spcBef>
              <a:spcAft>
                <a:spcPts val="0"/>
              </a:spcAft>
              <a:defRPr/>
            </a:lvl6pPr>
            <a:lvl7pPr marL="1398588" algn="l" rtl="0">
              <a:spcBef>
                <a:spcPts val="0"/>
              </a:spcBef>
              <a:spcAft>
                <a:spcPts val="0"/>
              </a:spcAft>
              <a:defRPr/>
            </a:lvl7pPr>
            <a:lvl8pPr marL="1855788" algn="l" rtl="0">
              <a:spcBef>
                <a:spcPts val="0"/>
              </a:spcBef>
              <a:spcAft>
                <a:spcPts val="0"/>
              </a:spcAft>
              <a:defRPr/>
            </a:lvl8pPr>
            <a:lvl9pPr marL="2312988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 rot="5400000">
            <a:off x="838200" y="0"/>
            <a:ext cx="5486399" cy="624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47675" indent="-23177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⦿"/>
              <a:defRPr/>
            </a:lvl1pPr>
            <a:lvl2pPr marL="822325" indent="-132080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Font typeface="Verdana"/>
              <a:buChar char="›"/>
              <a:defRPr/>
            </a:lvl2pPr>
            <a:lvl3pPr marL="1104900" indent="-762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⚫"/>
              <a:defRPr/>
            </a:lvl3pPr>
            <a:lvl4pPr marL="1371600" indent="-889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⚫"/>
              <a:defRPr/>
            </a:lvl4pPr>
            <a:lvl5pPr marL="1600200" indent="-95250" algn="l" rtl="0">
              <a:spcBef>
                <a:spcPts val="380"/>
              </a:spcBef>
              <a:spcAft>
                <a:spcPts val="0"/>
              </a:spcAft>
              <a:buClr>
                <a:srgbClr val="90B5C2"/>
              </a:buClr>
              <a:buFont typeface="Noto Symbol"/>
              <a:buChar char="⚫"/>
              <a:defRPr/>
            </a:lvl5pPr>
            <a:lvl6pPr marL="1828800" indent="-101600" algn="l" rtl="0">
              <a:spcBef>
                <a:spcPts val="360"/>
              </a:spcBef>
              <a:buClr>
                <a:srgbClr val="A2CBD6"/>
              </a:buClr>
              <a:buFont typeface="Noto Symbol"/>
              <a:buChar char="⚫"/>
              <a:defRPr/>
            </a:lvl6pPr>
            <a:lvl7pPr marL="2084832" indent="-116332" algn="l" rtl="0">
              <a:spcBef>
                <a:spcPts val="320"/>
              </a:spcBef>
              <a:buClr>
                <a:srgbClr val="A2CBD6"/>
              </a:buClr>
              <a:buFont typeface="Noto Symbol"/>
              <a:buChar char="⚫"/>
              <a:defRPr/>
            </a:lvl7pPr>
            <a:lvl8pPr marL="2286000" indent="-88900" algn="l" rtl="0">
              <a:spcBef>
                <a:spcPts val="320"/>
              </a:spcBef>
              <a:buClr>
                <a:srgbClr val="A2CBD6"/>
              </a:buClr>
              <a:buFont typeface="Noto Symbol"/>
              <a:buChar char="⚫"/>
              <a:defRPr/>
            </a:lvl8pPr>
            <a:lvl9pPr marL="2514600" indent="-88900" algn="l" rtl="0">
              <a:spcBef>
                <a:spcPts val="320"/>
              </a:spcBef>
              <a:buClr>
                <a:srgbClr val="A2CBD6"/>
              </a:buClr>
              <a:buFont typeface="Noto Symbol"/>
              <a:buChar char="⚫"/>
              <a:defRPr/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dt" idx="10"/>
          </p:nvPr>
        </p:nvSpPr>
        <p:spPr>
          <a:xfrm>
            <a:off x="4791075" y="6481762"/>
            <a:ext cx="2133599" cy="301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ftr" idx="11"/>
          </p:nvPr>
        </p:nvSpPr>
        <p:spPr>
          <a:xfrm>
            <a:off x="457200" y="6481762"/>
            <a:ext cx="4259262" cy="301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sldNum" idx="12"/>
          </p:nvPr>
        </p:nvSpPr>
        <p:spPr>
          <a:xfrm>
            <a:off x="7589836" y="6481762"/>
            <a:ext cx="503236" cy="3016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900" b="0" i="0" u="none" strike="noStrike" cap="none" baseline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900" b="0" i="0" u="none" strike="noStrike" cap="none" baseline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900" b="0" i="0" u="none" strike="noStrike" cap="none" baseline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900" b="0" i="0" u="none" strike="noStrike" cap="none" baseline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900" b="0" i="0" u="none" strike="noStrike" cap="none" baseline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900" b="0" i="0" u="none" strike="noStrike" cap="none" baseline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900" b="0" i="0" u="none" strike="noStrike" cap="none" baseline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900" b="0" i="0" u="none" strike="noStrike" cap="none" baseline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900" b="0" i="0" u="none" strike="noStrike" cap="none" baseline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457200" y="268287"/>
            <a:ext cx="8229600" cy="13985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484188" algn="l" rtl="0">
              <a:spcBef>
                <a:spcPts val="0"/>
              </a:spcBef>
              <a:spcAft>
                <a:spcPts val="0"/>
              </a:spcAft>
              <a:defRPr/>
            </a:lvl1pPr>
            <a:lvl2pPr marL="484188" algn="l" rtl="0">
              <a:spcBef>
                <a:spcPts val="0"/>
              </a:spcBef>
              <a:spcAft>
                <a:spcPts val="0"/>
              </a:spcAft>
              <a:defRPr/>
            </a:lvl2pPr>
            <a:lvl3pPr marL="484188" algn="l" rtl="0">
              <a:spcBef>
                <a:spcPts val="0"/>
              </a:spcBef>
              <a:spcAft>
                <a:spcPts val="0"/>
              </a:spcAft>
              <a:defRPr/>
            </a:lvl3pPr>
            <a:lvl4pPr marL="484188" algn="l" rtl="0">
              <a:spcBef>
                <a:spcPts val="0"/>
              </a:spcBef>
              <a:spcAft>
                <a:spcPts val="0"/>
              </a:spcAft>
              <a:defRPr/>
            </a:lvl4pPr>
            <a:lvl5pPr marL="484188" algn="l" rtl="0">
              <a:spcBef>
                <a:spcPts val="0"/>
              </a:spcBef>
              <a:spcAft>
                <a:spcPts val="0"/>
              </a:spcAft>
              <a:defRPr/>
            </a:lvl5pPr>
            <a:lvl6pPr marL="941388" algn="l" rtl="0">
              <a:spcBef>
                <a:spcPts val="0"/>
              </a:spcBef>
              <a:spcAft>
                <a:spcPts val="0"/>
              </a:spcAft>
              <a:defRPr/>
            </a:lvl6pPr>
            <a:lvl7pPr marL="1398588" algn="l" rtl="0">
              <a:spcBef>
                <a:spcPts val="0"/>
              </a:spcBef>
              <a:spcAft>
                <a:spcPts val="0"/>
              </a:spcAft>
              <a:defRPr/>
            </a:lvl7pPr>
            <a:lvl8pPr marL="1855788" algn="l" rtl="0">
              <a:spcBef>
                <a:spcPts val="0"/>
              </a:spcBef>
              <a:spcAft>
                <a:spcPts val="0"/>
              </a:spcAft>
              <a:defRPr/>
            </a:lvl8pPr>
            <a:lvl9pPr marL="2312988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 rot="5400000">
            <a:off x="2285999" y="53974"/>
            <a:ext cx="457200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47675" indent="-23177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⦿"/>
              <a:defRPr/>
            </a:lvl1pPr>
            <a:lvl2pPr marL="822325" indent="-132080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Font typeface="Verdana"/>
              <a:buChar char="›"/>
              <a:defRPr/>
            </a:lvl2pPr>
            <a:lvl3pPr marL="1104900" indent="-762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⚫"/>
              <a:defRPr/>
            </a:lvl3pPr>
            <a:lvl4pPr marL="1371600" indent="-889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⚫"/>
              <a:defRPr/>
            </a:lvl4pPr>
            <a:lvl5pPr marL="1600200" indent="-95250" algn="l" rtl="0">
              <a:spcBef>
                <a:spcPts val="380"/>
              </a:spcBef>
              <a:spcAft>
                <a:spcPts val="0"/>
              </a:spcAft>
              <a:buClr>
                <a:srgbClr val="90B5C2"/>
              </a:buClr>
              <a:buFont typeface="Noto Symbol"/>
              <a:buChar char="⚫"/>
              <a:defRPr/>
            </a:lvl5pPr>
            <a:lvl6pPr marL="1828800" indent="-101600" algn="l" rtl="0">
              <a:spcBef>
                <a:spcPts val="360"/>
              </a:spcBef>
              <a:buClr>
                <a:srgbClr val="A2CBD6"/>
              </a:buClr>
              <a:buFont typeface="Noto Symbol"/>
              <a:buChar char="⚫"/>
              <a:defRPr/>
            </a:lvl6pPr>
            <a:lvl7pPr marL="2084832" indent="-116332" algn="l" rtl="0">
              <a:spcBef>
                <a:spcPts val="320"/>
              </a:spcBef>
              <a:buClr>
                <a:srgbClr val="A2CBD6"/>
              </a:buClr>
              <a:buFont typeface="Noto Symbol"/>
              <a:buChar char="⚫"/>
              <a:defRPr/>
            </a:lvl7pPr>
            <a:lvl8pPr marL="2286000" indent="-88900" algn="l" rtl="0">
              <a:spcBef>
                <a:spcPts val="320"/>
              </a:spcBef>
              <a:buClr>
                <a:srgbClr val="A2CBD6"/>
              </a:buClr>
              <a:buFont typeface="Noto Symbol"/>
              <a:buChar char="⚫"/>
              <a:defRPr/>
            </a:lvl8pPr>
            <a:lvl9pPr marL="2514600" indent="-88900" algn="l" rtl="0">
              <a:spcBef>
                <a:spcPts val="320"/>
              </a:spcBef>
              <a:buClr>
                <a:srgbClr val="A2CBD6"/>
              </a:buClr>
              <a:buFont typeface="Noto Symbol"/>
              <a:buChar char="⚫"/>
              <a:defRPr/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dt" idx="10"/>
          </p:nvPr>
        </p:nvSpPr>
        <p:spPr>
          <a:xfrm>
            <a:off x="4791075" y="6481762"/>
            <a:ext cx="2133599" cy="301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ftr" idx="11"/>
          </p:nvPr>
        </p:nvSpPr>
        <p:spPr>
          <a:xfrm>
            <a:off x="457200" y="6481762"/>
            <a:ext cx="4259262" cy="301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7589836" y="6481762"/>
            <a:ext cx="503236" cy="3016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900" b="0" i="0" u="none" strike="noStrike" cap="none" baseline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900" b="0" i="0" u="none" strike="noStrike" cap="none" baseline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900" b="0" i="0" u="none" strike="noStrike" cap="none" baseline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900" b="0" i="0" u="none" strike="noStrike" cap="none" baseline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900" b="0" i="0" u="none" strike="noStrike" cap="none" baseline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900" b="0" i="0" u="none" strike="noStrike" cap="none" baseline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900" b="0" i="0" u="none" strike="noStrike" cap="none" baseline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900" b="0" i="0" u="none" strike="noStrike" cap="none" baseline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900" b="0" i="0" u="none" strike="noStrike" cap="none" baseline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dt" idx="10"/>
          </p:nvPr>
        </p:nvSpPr>
        <p:spPr>
          <a:xfrm>
            <a:off x="4791075" y="6481762"/>
            <a:ext cx="2133599" cy="301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ftr" idx="11"/>
          </p:nvPr>
        </p:nvSpPr>
        <p:spPr>
          <a:xfrm>
            <a:off x="457200" y="6481762"/>
            <a:ext cx="4259262" cy="301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sldNum" idx="12"/>
          </p:nvPr>
        </p:nvSpPr>
        <p:spPr>
          <a:xfrm>
            <a:off x="7589836" y="6481762"/>
            <a:ext cx="503236" cy="3016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457200" y="268287"/>
            <a:ext cx="8229600" cy="13985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dt" idx="10"/>
          </p:nvPr>
        </p:nvSpPr>
        <p:spPr>
          <a:xfrm>
            <a:off x="4791075" y="6481762"/>
            <a:ext cx="2133599" cy="301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ftr" idx="11"/>
          </p:nvPr>
        </p:nvSpPr>
        <p:spPr>
          <a:xfrm>
            <a:off x="457200" y="6481762"/>
            <a:ext cx="4259262" cy="301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7589836" y="6481762"/>
            <a:ext cx="503236" cy="3016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457200" y="268287"/>
            <a:ext cx="8229600" cy="13985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457200" y="1722436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body" idx="2"/>
          </p:nvPr>
        </p:nvSpPr>
        <p:spPr>
          <a:xfrm>
            <a:off x="4648200" y="1722436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dt" idx="10"/>
          </p:nvPr>
        </p:nvSpPr>
        <p:spPr>
          <a:xfrm>
            <a:off x="4791075" y="6481762"/>
            <a:ext cx="2133599" cy="301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ftr" idx="11"/>
          </p:nvPr>
        </p:nvSpPr>
        <p:spPr>
          <a:xfrm>
            <a:off x="457200" y="6481762"/>
            <a:ext cx="4259262" cy="301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sldNum" idx="12"/>
          </p:nvPr>
        </p:nvSpPr>
        <p:spPr>
          <a:xfrm>
            <a:off x="7589836" y="6481762"/>
            <a:ext cx="503236" cy="3016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 rot="-5400000">
            <a:off x="-2295358" y="2834287"/>
            <a:ext cx="6153912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algn="ctr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 rot="-5400000">
            <a:off x="146758" y="1508980"/>
            <a:ext cx="3017519" cy="58102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indent="0" algn="ctr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buFont typeface="Questrial"/>
              <a:buNone/>
              <a:defRPr/>
            </a:lvl2pPr>
            <a:lvl3pPr rtl="0">
              <a:spcBef>
                <a:spcPts val="0"/>
              </a:spcBef>
              <a:buFont typeface="Questrial"/>
              <a:buNone/>
              <a:defRPr/>
            </a:lvl3pPr>
            <a:lvl4pPr rtl="0">
              <a:spcBef>
                <a:spcPts val="0"/>
              </a:spcBef>
              <a:buFont typeface="Questrial"/>
              <a:buNone/>
              <a:defRPr/>
            </a:lvl4pPr>
            <a:lvl5pPr rtl="0">
              <a:spcBef>
                <a:spcPts val="0"/>
              </a:spcBef>
              <a:buFont typeface="Questrial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body" idx="2"/>
          </p:nvPr>
        </p:nvSpPr>
        <p:spPr>
          <a:xfrm rot="-5400000">
            <a:off x="146758" y="4645372"/>
            <a:ext cx="3017519" cy="58102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indent="0" algn="ctr" rtl="0">
              <a:spcBef>
                <a:spcPts val="0"/>
              </a:spcBef>
              <a:buClr>
                <a:schemeClr val="lt1"/>
              </a:buClr>
              <a:buFont typeface="Questrial"/>
              <a:buNone/>
              <a:defRPr/>
            </a:lvl1pPr>
            <a:lvl2pPr rtl="0">
              <a:spcBef>
                <a:spcPts val="0"/>
              </a:spcBef>
              <a:buFont typeface="Questrial"/>
              <a:buNone/>
              <a:defRPr/>
            </a:lvl2pPr>
            <a:lvl3pPr rtl="0">
              <a:spcBef>
                <a:spcPts val="0"/>
              </a:spcBef>
              <a:buFont typeface="Questrial"/>
              <a:buNone/>
              <a:defRPr/>
            </a:lvl3pPr>
            <a:lvl4pPr rtl="0">
              <a:spcBef>
                <a:spcPts val="0"/>
              </a:spcBef>
              <a:buFont typeface="Questrial"/>
              <a:buNone/>
              <a:defRPr/>
            </a:lvl4pPr>
            <a:lvl5pPr rtl="0">
              <a:spcBef>
                <a:spcPts val="0"/>
              </a:spcBef>
              <a:buFont typeface="Questrial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body" idx="3"/>
          </p:nvPr>
        </p:nvSpPr>
        <p:spPr>
          <a:xfrm>
            <a:off x="2022230" y="290732"/>
            <a:ext cx="6858000" cy="30175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algn="l" rtl="0">
              <a:spcBef>
                <a:spcPts val="0"/>
              </a:spcBef>
              <a:defRPr/>
            </a:lvl2pPr>
            <a:lvl3pPr algn="l" rtl="0">
              <a:spcBef>
                <a:spcPts val="0"/>
              </a:spcBef>
              <a:defRPr/>
            </a:lvl3pPr>
            <a:lvl4pPr algn="l" rtl="0">
              <a:spcBef>
                <a:spcPts val="0"/>
              </a:spcBef>
              <a:defRPr/>
            </a:lvl4pPr>
            <a:lvl5pPr algn="l"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body" idx="4"/>
          </p:nvPr>
        </p:nvSpPr>
        <p:spPr>
          <a:xfrm>
            <a:off x="2022230" y="3427123"/>
            <a:ext cx="6858000" cy="30175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dt" idx="10"/>
          </p:nvPr>
        </p:nvSpPr>
        <p:spPr>
          <a:xfrm>
            <a:off x="4791075" y="6481762"/>
            <a:ext cx="2130424" cy="301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ftr" idx="11"/>
          </p:nvPr>
        </p:nvSpPr>
        <p:spPr>
          <a:xfrm>
            <a:off x="457200" y="6481762"/>
            <a:ext cx="4260849" cy="301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sldNum" idx="12"/>
          </p:nvPr>
        </p:nvSpPr>
        <p:spPr>
          <a:xfrm>
            <a:off x="7589836" y="6483350"/>
            <a:ext cx="503236" cy="3016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US" sz="1300" b="0" i="0" u="none" strike="noStrike" cap="none" baseline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300" b="0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900" b="0" i="0" u="none" strike="noStrike" cap="none" baseline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900" b="0" i="0" u="none" strike="noStrike" cap="none" baseline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F0B00"/>
            </a:gs>
            <a:gs pos="60000">
              <a:srgbClr val="6C1300"/>
            </a:gs>
            <a:gs pos="100000">
              <a:srgbClr val="996056"/>
            </a:gs>
          </a:gsLst>
          <a:lin ang="5400000" scaled="0"/>
        </a:gra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/>
        </p:nvSpPr>
        <p:spPr>
          <a:xfrm>
            <a:off x="6350" y="14286"/>
            <a:ext cx="9131300" cy="6837362"/>
          </a:xfrm>
          <a:prstGeom prst="rtTriangle">
            <a:avLst/>
          </a:prstGeom>
          <a:gradFill>
            <a:gsLst>
              <a:gs pos="0">
                <a:srgbClr val="E7DEC9"/>
              </a:gs>
              <a:gs pos="69999">
                <a:srgbClr val="E7DEC9"/>
              </a:gs>
              <a:gs pos="100000">
                <a:srgbClr val="E7DEC9"/>
              </a:gs>
            </a:gsLst>
            <a:lin ang="798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5" name="Shape 125"/>
          <p:cNvCxnSpPr/>
          <p:nvPr/>
        </p:nvCxnSpPr>
        <p:spPr>
          <a:xfrm>
            <a:off x="0" y="6350"/>
            <a:ext cx="9137650" cy="6845299"/>
          </a:xfrm>
          <a:prstGeom prst="straightConnector1">
            <a:avLst/>
          </a:prstGeom>
          <a:noFill/>
          <a:ln w="9525" cap="rnd" cmpd="sng">
            <a:solidFill>
              <a:srgbClr val="BEB3B1">
                <a:alpha val="34509"/>
              </a:srgbClr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26" name="Shape 126"/>
          <p:cNvCxnSpPr/>
          <p:nvPr/>
        </p:nvCxnSpPr>
        <p:spPr>
          <a:xfrm flipH="1">
            <a:off x="6469061" y="4948237"/>
            <a:ext cx="2673350" cy="1900237"/>
          </a:xfrm>
          <a:prstGeom prst="straightConnector1">
            <a:avLst/>
          </a:prstGeom>
          <a:noFill/>
          <a:ln w="9525" cap="rnd" cmpd="sng">
            <a:solidFill>
              <a:srgbClr val="C5BBBA">
                <a:alpha val="44705"/>
              </a:srgbClr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457200" y="268287"/>
            <a:ext cx="8229600" cy="13985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484188" marR="0" indent="-1587" algn="l" rtl="0">
              <a:spcBef>
                <a:spcPts val="0"/>
              </a:spcBef>
              <a:spcAft>
                <a:spcPts val="0"/>
              </a:spcAft>
              <a:defRPr/>
            </a:lvl1pPr>
            <a:lvl2pPr marL="484188" marR="0" indent="-1587" algn="l" rtl="0">
              <a:spcBef>
                <a:spcPts val="0"/>
              </a:spcBef>
              <a:spcAft>
                <a:spcPts val="0"/>
              </a:spcAft>
              <a:defRPr/>
            </a:lvl2pPr>
            <a:lvl3pPr marL="484188" marR="0" indent="-1587" algn="l" rtl="0">
              <a:spcBef>
                <a:spcPts val="0"/>
              </a:spcBef>
              <a:spcAft>
                <a:spcPts val="0"/>
              </a:spcAft>
              <a:defRPr/>
            </a:lvl3pPr>
            <a:lvl4pPr marL="484188" marR="0" indent="-1587" algn="l" rtl="0">
              <a:spcBef>
                <a:spcPts val="0"/>
              </a:spcBef>
              <a:spcAft>
                <a:spcPts val="0"/>
              </a:spcAft>
              <a:defRPr/>
            </a:lvl4pPr>
            <a:lvl5pPr marL="484188" marR="0" indent="-1587" algn="l" rtl="0">
              <a:spcBef>
                <a:spcPts val="0"/>
              </a:spcBef>
              <a:spcAft>
                <a:spcPts val="0"/>
              </a:spcAft>
              <a:defRPr/>
            </a:lvl5pPr>
            <a:lvl6pPr marL="941388" marR="0" indent="-1587" algn="l" rtl="0">
              <a:spcBef>
                <a:spcPts val="0"/>
              </a:spcBef>
              <a:spcAft>
                <a:spcPts val="0"/>
              </a:spcAft>
              <a:defRPr/>
            </a:lvl6pPr>
            <a:lvl7pPr marL="1398588" marR="0" indent="-1587" algn="l" rtl="0">
              <a:spcBef>
                <a:spcPts val="0"/>
              </a:spcBef>
              <a:spcAft>
                <a:spcPts val="0"/>
              </a:spcAft>
              <a:defRPr/>
            </a:lvl7pPr>
            <a:lvl8pPr marL="1855788" marR="0" indent="-1588" algn="l" rtl="0">
              <a:spcBef>
                <a:spcPts val="0"/>
              </a:spcBef>
              <a:spcAft>
                <a:spcPts val="0"/>
              </a:spcAft>
              <a:defRPr/>
            </a:lvl8pPr>
            <a:lvl9pPr marL="2312988" marR="0" indent="-1588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47675" marR="0" indent="-23177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⦿"/>
              <a:defRPr/>
            </a:lvl1pPr>
            <a:lvl2pPr marL="822325" marR="0" indent="-132080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Font typeface="Verdana"/>
              <a:buChar char="›"/>
              <a:defRPr/>
            </a:lvl2pPr>
            <a:lvl3pPr marL="11049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⚫"/>
              <a:defRPr/>
            </a:lvl3pPr>
            <a:lvl4pPr marL="1371600" marR="0" indent="-889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⚫"/>
              <a:defRPr/>
            </a:lvl4pPr>
            <a:lvl5pPr marL="1600200" marR="0" indent="-95250" algn="l" rtl="0">
              <a:spcBef>
                <a:spcPts val="380"/>
              </a:spcBef>
              <a:spcAft>
                <a:spcPts val="0"/>
              </a:spcAft>
              <a:buClr>
                <a:srgbClr val="90B5C2"/>
              </a:buClr>
              <a:buFont typeface="Noto Symbol"/>
              <a:buChar char="⚫"/>
              <a:defRPr/>
            </a:lvl5pPr>
            <a:lvl6pPr marL="1828800" marR="0" indent="-101600" algn="l" rtl="0">
              <a:spcBef>
                <a:spcPts val="360"/>
              </a:spcBef>
              <a:buClr>
                <a:srgbClr val="A2CBD6"/>
              </a:buClr>
              <a:buFont typeface="Noto Symbol"/>
              <a:buChar char="⚫"/>
              <a:defRPr/>
            </a:lvl6pPr>
            <a:lvl7pPr marL="2084832" marR="0" indent="-116332" algn="l" rtl="0">
              <a:spcBef>
                <a:spcPts val="320"/>
              </a:spcBef>
              <a:buClr>
                <a:srgbClr val="A2CBD6"/>
              </a:buClr>
              <a:buFont typeface="Noto Symbol"/>
              <a:buChar char="⚫"/>
              <a:defRPr/>
            </a:lvl7pPr>
            <a:lvl8pPr marL="2286000" marR="0" indent="-88900" algn="l" rtl="0">
              <a:spcBef>
                <a:spcPts val="320"/>
              </a:spcBef>
              <a:buClr>
                <a:srgbClr val="A2CBD6"/>
              </a:buClr>
              <a:buFont typeface="Noto Symbol"/>
              <a:buChar char="⚫"/>
              <a:defRPr/>
            </a:lvl8pPr>
            <a:lvl9pPr marL="2514600" marR="0" indent="-88900" algn="l" rtl="0">
              <a:spcBef>
                <a:spcPts val="320"/>
              </a:spcBef>
              <a:buClr>
                <a:srgbClr val="A2CBD6"/>
              </a:buClr>
              <a:buFont typeface="Noto Symbol"/>
              <a:buChar char="⚫"/>
              <a:defRPr/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dt" idx="10"/>
          </p:nvPr>
        </p:nvSpPr>
        <p:spPr>
          <a:xfrm>
            <a:off x="4791075" y="6481762"/>
            <a:ext cx="2133599" cy="301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ftr" idx="11"/>
          </p:nvPr>
        </p:nvSpPr>
        <p:spPr>
          <a:xfrm>
            <a:off x="457200" y="6481762"/>
            <a:ext cx="4259262" cy="301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7589836" y="6481762"/>
            <a:ext cx="503236" cy="3016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F0B00"/>
            </a:gs>
            <a:gs pos="60000">
              <a:srgbClr val="6C1300"/>
            </a:gs>
            <a:gs pos="100000">
              <a:srgbClr val="996056"/>
            </a:gs>
          </a:gsLst>
          <a:lin ang="5400000" scaled="0"/>
        </a:gra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457200" y="268287"/>
            <a:ext cx="8229600" cy="13985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484188" marR="0" indent="-1587" algn="l" rtl="0">
              <a:spcBef>
                <a:spcPts val="0"/>
              </a:spcBef>
              <a:spcAft>
                <a:spcPts val="0"/>
              </a:spcAft>
              <a:defRPr/>
            </a:lvl1pPr>
            <a:lvl2pPr marL="484188" marR="0" indent="-1587" algn="l" rtl="0">
              <a:spcBef>
                <a:spcPts val="0"/>
              </a:spcBef>
              <a:spcAft>
                <a:spcPts val="0"/>
              </a:spcAft>
              <a:defRPr/>
            </a:lvl2pPr>
            <a:lvl3pPr marL="484188" marR="0" indent="-1587" algn="l" rtl="0">
              <a:spcBef>
                <a:spcPts val="0"/>
              </a:spcBef>
              <a:spcAft>
                <a:spcPts val="0"/>
              </a:spcAft>
              <a:defRPr/>
            </a:lvl3pPr>
            <a:lvl4pPr marL="484188" marR="0" indent="-1587" algn="l" rtl="0">
              <a:spcBef>
                <a:spcPts val="0"/>
              </a:spcBef>
              <a:spcAft>
                <a:spcPts val="0"/>
              </a:spcAft>
              <a:defRPr/>
            </a:lvl4pPr>
            <a:lvl5pPr marL="484188" marR="0" indent="-1587" algn="l" rtl="0">
              <a:spcBef>
                <a:spcPts val="0"/>
              </a:spcBef>
              <a:spcAft>
                <a:spcPts val="0"/>
              </a:spcAft>
              <a:defRPr/>
            </a:lvl5pPr>
            <a:lvl6pPr marL="941388" marR="0" indent="-1587" algn="l" rtl="0">
              <a:spcBef>
                <a:spcPts val="0"/>
              </a:spcBef>
              <a:spcAft>
                <a:spcPts val="0"/>
              </a:spcAft>
              <a:defRPr/>
            </a:lvl6pPr>
            <a:lvl7pPr marL="1398588" marR="0" indent="-1587" algn="l" rtl="0">
              <a:spcBef>
                <a:spcPts val="0"/>
              </a:spcBef>
              <a:spcAft>
                <a:spcPts val="0"/>
              </a:spcAft>
              <a:defRPr/>
            </a:lvl7pPr>
            <a:lvl8pPr marL="1855788" marR="0" indent="-1588" algn="l" rtl="0">
              <a:spcBef>
                <a:spcPts val="0"/>
              </a:spcBef>
              <a:spcAft>
                <a:spcPts val="0"/>
              </a:spcAft>
              <a:defRPr/>
            </a:lvl8pPr>
            <a:lvl9pPr marL="2312988" marR="0" indent="-1588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47675" marR="0" indent="-23177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⦿"/>
              <a:defRPr/>
            </a:lvl1pPr>
            <a:lvl2pPr marL="822325" marR="0" indent="-132080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Font typeface="Verdana"/>
              <a:buChar char="›"/>
              <a:defRPr/>
            </a:lvl2pPr>
            <a:lvl3pPr marL="11049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⚫"/>
              <a:defRPr/>
            </a:lvl3pPr>
            <a:lvl4pPr marL="1371600" marR="0" indent="-889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⚫"/>
              <a:defRPr/>
            </a:lvl4pPr>
            <a:lvl5pPr marL="1600200" marR="0" indent="-95250" algn="l" rtl="0">
              <a:spcBef>
                <a:spcPts val="380"/>
              </a:spcBef>
              <a:spcAft>
                <a:spcPts val="0"/>
              </a:spcAft>
              <a:buClr>
                <a:srgbClr val="90B5C2"/>
              </a:buClr>
              <a:buFont typeface="Noto Symbol"/>
              <a:buChar char="⚫"/>
              <a:defRPr/>
            </a:lvl5pPr>
            <a:lvl6pPr marL="1828800" marR="0" indent="-101600" algn="l" rtl="0">
              <a:spcBef>
                <a:spcPts val="360"/>
              </a:spcBef>
              <a:buClr>
                <a:srgbClr val="A2CBD6"/>
              </a:buClr>
              <a:buFont typeface="Noto Symbol"/>
              <a:buChar char="⚫"/>
              <a:defRPr/>
            </a:lvl6pPr>
            <a:lvl7pPr marL="2084832" marR="0" indent="-116332" algn="l" rtl="0">
              <a:spcBef>
                <a:spcPts val="320"/>
              </a:spcBef>
              <a:buClr>
                <a:srgbClr val="A2CBD6"/>
              </a:buClr>
              <a:buFont typeface="Noto Symbol"/>
              <a:buChar char="⚫"/>
              <a:defRPr/>
            </a:lvl7pPr>
            <a:lvl8pPr marL="2286000" marR="0" indent="-88900" algn="l" rtl="0">
              <a:spcBef>
                <a:spcPts val="320"/>
              </a:spcBef>
              <a:buClr>
                <a:srgbClr val="A2CBD6"/>
              </a:buClr>
              <a:buFont typeface="Noto Symbol"/>
              <a:buChar char="⚫"/>
              <a:defRPr/>
            </a:lvl8pPr>
            <a:lvl9pPr marL="2514600" marR="0" indent="-88900" algn="l" rtl="0">
              <a:spcBef>
                <a:spcPts val="320"/>
              </a:spcBef>
              <a:buClr>
                <a:srgbClr val="A2CBD6"/>
              </a:buClr>
              <a:buFont typeface="Noto Symbol"/>
              <a:buChar char="⚫"/>
              <a:defRPr/>
            </a:lvl9pPr>
          </a:lstStyle>
          <a:p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dt" idx="10"/>
          </p:nvPr>
        </p:nvSpPr>
        <p:spPr>
          <a:xfrm>
            <a:off x="4791075" y="6481762"/>
            <a:ext cx="2130424" cy="301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ftr" idx="11"/>
          </p:nvPr>
        </p:nvSpPr>
        <p:spPr>
          <a:xfrm>
            <a:off x="457200" y="6481762"/>
            <a:ext cx="4260849" cy="301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sldNum" idx="12"/>
          </p:nvPr>
        </p:nvSpPr>
        <p:spPr>
          <a:xfrm>
            <a:off x="7589836" y="6483350"/>
            <a:ext cx="503236" cy="3016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hf sldNum="0" hdr="0" ftr="0" dt="0"/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hf sldNum="0" hdr="0" ftr="0" dt="0"/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hape 21"/>
          <p:cNvPicPr preferRelativeResize="0">
            <a:picLocks noGrp="1"/>
          </p:cNvPicPr>
          <p:nvPr>
            <p:ph type="title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36575" y="652462"/>
            <a:ext cx="8478836" cy="15970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590800" y="2317115"/>
            <a:ext cx="3962400" cy="1111885"/>
          </a:xfrm>
        </p:spPr>
        <p:txBody>
          <a:bodyPr/>
          <a:lstStyle/>
          <a:p>
            <a:r>
              <a:rPr lang="en-US" sz="3600" dirty="0" smtClean="0"/>
              <a:t>The </a:t>
            </a:r>
            <a:r>
              <a:rPr lang="en-US" sz="3600" dirty="0" err="1" smtClean="0"/>
              <a:t>Mauryan</a:t>
            </a:r>
            <a:r>
              <a:rPr lang="en-US" sz="3600" dirty="0" smtClean="0"/>
              <a:t> &amp; </a:t>
            </a:r>
          </a:p>
          <a:p>
            <a:r>
              <a:rPr lang="en-US" sz="3600" dirty="0" smtClean="0"/>
              <a:t>The Gupta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3479392" y="3873209"/>
            <a:ext cx="21852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Pg. 20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28600" y="2133600"/>
            <a:ext cx="4251961" cy="4419600"/>
          </a:xfrm>
        </p:spPr>
        <p:txBody>
          <a:bodyPr>
            <a:normAutofit/>
          </a:bodyPr>
          <a:lstStyle/>
          <a:p>
            <a:pPr marL="447675" lvl="0" indent="-384175" algn="l">
              <a:buSzPct val="80000"/>
              <a:buFont typeface="Noto Symbol"/>
              <a:buChar char="⦿"/>
            </a:pPr>
            <a:r>
              <a:rPr lang="en-US" u="sng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Originally</a:t>
            </a:r>
            <a:r>
              <a:rPr lang="en-US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was a </a:t>
            </a:r>
            <a:r>
              <a:rPr lang="en-US" u="sng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Hindu</a:t>
            </a:r>
            <a:r>
              <a:rPr lang="en-US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nation </a:t>
            </a:r>
            <a:endParaRPr lang="en-US" dirty="0" smtClean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47675" lvl="0" indent="-384175" algn="l">
              <a:buSzPct val="80000"/>
              <a:buFont typeface="Noto Symbol"/>
              <a:buChar char="⦿"/>
            </a:pPr>
            <a:r>
              <a:rPr lang="en-US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Was </a:t>
            </a:r>
            <a:r>
              <a:rPr lang="en-US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one of the more </a:t>
            </a:r>
            <a:r>
              <a:rPr lang="en-US" u="sng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advanced civilizations </a:t>
            </a:r>
            <a:r>
              <a:rPr lang="en-US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of its </a:t>
            </a:r>
            <a:r>
              <a:rPr lang="en-US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time</a:t>
            </a:r>
          </a:p>
          <a:p>
            <a:pPr marL="447675" lvl="0" indent="-384175" algn="l">
              <a:spcBef>
                <a:spcPts val="0"/>
              </a:spcBef>
              <a:buSzPct val="80000"/>
              <a:buFont typeface="Noto Symbol"/>
              <a:buChar char="⦿"/>
            </a:pPr>
            <a:r>
              <a:rPr lang="en-US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Lots of </a:t>
            </a:r>
            <a:r>
              <a:rPr lang="en-US" u="sng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trading</a:t>
            </a:r>
            <a:r>
              <a:rPr lang="en-US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goods by sea &amp; by </a:t>
            </a:r>
            <a:r>
              <a:rPr lang="en-US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land</a:t>
            </a:r>
          </a:p>
          <a:p>
            <a:pPr marL="447675" lvl="0" indent="-384175" algn="l">
              <a:spcBef>
                <a:spcPts val="0"/>
              </a:spcBef>
              <a:buSzPct val="80000"/>
              <a:buFont typeface="Noto Symbol"/>
              <a:buChar char="⦿"/>
            </a:pPr>
            <a:r>
              <a:rPr lang="en-US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Reached its peak under the leader </a:t>
            </a:r>
            <a:r>
              <a:rPr lang="en-US" dirty="0" err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Ashoka</a:t>
            </a:r>
            <a:endParaRPr lang="en-US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47675" indent="-384175" algn="l">
              <a:spcBef>
                <a:spcPts val="0"/>
              </a:spcBef>
              <a:buSzPct val="80000"/>
              <a:buFont typeface="Noto Symbol"/>
              <a:buChar char="⦿"/>
            </a:pPr>
            <a:r>
              <a:rPr lang="en-US" u="sng" dirty="0" err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Ashoka</a:t>
            </a:r>
            <a:r>
              <a:rPr lang="en-US" u="sng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converted to Buddhism </a:t>
            </a:r>
            <a:r>
              <a:rPr lang="en-US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&amp; made others </a:t>
            </a:r>
            <a:r>
              <a:rPr lang="en-US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convert</a:t>
            </a:r>
          </a:p>
          <a:p>
            <a:pPr marL="447675" indent="-384175" algn="l">
              <a:spcBef>
                <a:spcPts val="0"/>
              </a:spcBef>
              <a:buSzPct val="80000"/>
              <a:buFont typeface="Noto Symbol"/>
              <a:buChar char="⦿"/>
            </a:pPr>
            <a:r>
              <a:rPr lang="en-US" u="sng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Built a road system for travel and trade in India.</a:t>
            </a:r>
            <a:endParaRPr lang="en-US" u="sng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47675" lvl="0" indent="-384175" algn="l">
              <a:spcBef>
                <a:spcPts val="0"/>
              </a:spcBef>
              <a:buSzPct val="80000"/>
              <a:buFont typeface="Noto Symbol"/>
              <a:buChar char="⦿"/>
            </a:pPr>
            <a:endParaRPr lang="en-US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47675" lvl="0" indent="-231775" algn="l"/>
            <a:endParaRPr lang="en-US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47675" lvl="0" indent="-384175" algn="l">
              <a:buSzPct val="80000"/>
              <a:buFont typeface="Noto Symbol"/>
              <a:buChar char="⦿"/>
            </a:pPr>
            <a:endParaRPr lang="en-US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63440" y="2133600"/>
            <a:ext cx="4175760" cy="3892296"/>
          </a:xfrm>
        </p:spPr>
        <p:txBody>
          <a:bodyPr/>
          <a:lstStyle/>
          <a:p>
            <a:pPr marL="447675" lvl="0" indent="-384175" algn="l">
              <a:spcBef>
                <a:spcPts val="0"/>
              </a:spcBef>
              <a:buSzPct val="80000"/>
              <a:buFont typeface="Noto Symbol"/>
              <a:buChar char="⦿"/>
            </a:pPr>
            <a:r>
              <a:rPr lang="en-US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Founded by Maharaja Sri-</a:t>
            </a:r>
            <a:r>
              <a:rPr lang="en-US" dirty="0" err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Gyupta</a:t>
            </a:r>
            <a:endParaRPr lang="en-US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47675" lvl="0" indent="-384175" algn="l">
              <a:buSzPct val="80000"/>
              <a:buFont typeface="Noto Symbol"/>
              <a:buChar char="⦿"/>
            </a:pPr>
            <a:r>
              <a:rPr lang="en-US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Was the “</a:t>
            </a:r>
            <a:r>
              <a:rPr lang="en-US" u="sng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Golden Age of India</a:t>
            </a:r>
            <a:r>
              <a:rPr lang="en-US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”</a:t>
            </a:r>
          </a:p>
          <a:p>
            <a:pPr marL="447675" lvl="0" indent="-384175" algn="l">
              <a:buSzPct val="80000"/>
              <a:buFont typeface="Noto Symbol"/>
              <a:buChar char="⦿"/>
            </a:pPr>
            <a:r>
              <a:rPr lang="en-US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Was still a </a:t>
            </a:r>
            <a:r>
              <a:rPr lang="en-US" u="sng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Buddhist nation</a:t>
            </a:r>
          </a:p>
          <a:p>
            <a:pPr marL="447675" indent="-384175" algn="l">
              <a:buSzPct val="80000"/>
              <a:buFont typeface="Noto Symbol"/>
              <a:buChar char="⦿"/>
            </a:pPr>
            <a:r>
              <a:rPr lang="en-US" u="sng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Lots of inventions </a:t>
            </a:r>
            <a:r>
              <a:rPr lang="en-US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&amp; discoveries; </a:t>
            </a:r>
            <a:r>
              <a:rPr lang="en-US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creativity</a:t>
            </a:r>
          </a:p>
          <a:p>
            <a:pPr marL="447675" indent="-384175" algn="l">
              <a:buSzPct val="80000"/>
              <a:buFont typeface="Noto Symbol"/>
              <a:buChar char="⦿"/>
            </a:pPr>
            <a:r>
              <a:rPr lang="en-US" u="sng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Nomadic </a:t>
            </a:r>
            <a:r>
              <a:rPr lang="en-US" u="sng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invaders </a:t>
            </a:r>
            <a:r>
              <a:rPr lang="en-US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(the Huns) </a:t>
            </a:r>
            <a:r>
              <a:rPr lang="en-US" u="sng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ended</a:t>
            </a:r>
            <a:r>
              <a:rPr lang="en-US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the reign of the </a:t>
            </a:r>
            <a:r>
              <a:rPr lang="en-US" dirty="0" err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Guptas</a:t>
            </a:r>
            <a:r>
              <a:rPr lang="en-US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around 500 AD</a:t>
            </a:r>
          </a:p>
          <a:p>
            <a:pPr marL="447675" lvl="0" indent="-384175" algn="l">
              <a:buSzPct val="80000"/>
              <a:buFont typeface="Noto Symbol"/>
              <a:buChar char="⦿"/>
            </a:pPr>
            <a:endParaRPr lang="en-US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lvl="0" algn="l">
              <a:spcBef>
                <a:spcPts val="0"/>
              </a:spcBef>
            </a:pPr>
            <a:endParaRPr lang="en-US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24000"/>
            <a:ext cx="4023360" cy="704088"/>
          </a:xfrm>
        </p:spPr>
        <p:txBody>
          <a:bodyPr/>
          <a:lstStyle/>
          <a:p>
            <a:r>
              <a:rPr lang="en-US" u="sng" dirty="0" err="1" smtClean="0"/>
              <a:t>Mauryan</a:t>
            </a:r>
            <a:endParaRPr lang="en-US" u="sng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5"/>
          </p:nvPr>
        </p:nvSpPr>
        <p:spPr>
          <a:xfrm>
            <a:off x="4663440" y="1524000"/>
            <a:ext cx="4023360" cy="704088"/>
          </a:xfrm>
        </p:spPr>
        <p:txBody>
          <a:bodyPr/>
          <a:lstStyle/>
          <a:p>
            <a:r>
              <a:rPr lang="en-US" u="sng" dirty="0" smtClean="0"/>
              <a:t>Gupta</a:t>
            </a:r>
            <a:endParaRPr lang="en-US" u="sng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2 Empires in India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51204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447675" lvl="0" indent="-384175" algn="l">
              <a:spcBef>
                <a:spcPts val="0"/>
              </a:spcBef>
              <a:buSzPct val="80000"/>
              <a:buFont typeface="Noto Symbol"/>
              <a:buChar char="⦿"/>
            </a:pPr>
            <a:r>
              <a:rPr lang="en-US" sz="300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Sanskrit language</a:t>
            </a:r>
          </a:p>
          <a:p>
            <a:pPr marL="447675" lvl="0" indent="-384175" algn="l">
              <a:buSzPct val="80000"/>
              <a:buFont typeface="Noto Symbol"/>
              <a:buChar char="⦿"/>
            </a:pPr>
            <a:r>
              <a:rPr lang="en-US" sz="3000" u="sng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Geometry &amp; Algebra</a:t>
            </a:r>
          </a:p>
          <a:p>
            <a:pPr marL="447675" lvl="0" indent="-384175" algn="l">
              <a:buSzPct val="80000"/>
              <a:buFont typeface="Noto Symbol"/>
              <a:buChar char="⦿"/>
            </a:pPr>
            <a:r>
              <a:rPr lang="en-US" sz="3000" u="sng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Concept of zero</a:t>
            </a:r>
            <a:r>
              <a:rPr lang="en-US" sz="300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, </a:t>
            </a:r>
            <a:r>
              <a:rPr lang="en-US" sz="3000" u="sng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decimal system, number </a:t>
            </a:r>
            <a:r>
              <a:rPr lang="en-US" sz="3000" u="sng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system</a:t>
            </a:r>
          </a:p>
          <a:p>
            <a:pPr marL="447675" lvl="0" indent="-384175" algn="l">
              <a:buSzPct val="80000"/>
              <a:buFont typeface="Noto Symbol"/>
              <a:buChar char="⦿"/>
            </a:pPr>
            <a:r>
              <a:rPr lang="en-US" sz="3000" u="sng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Calculate the </a:t>
            </a:r>
            <a:r>
              <a:rPr lang="en-US" sz="3000" u="sng" dirty="0" err="1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circumfrence</a:t>
            </a:r>
            <a:r>
              <a:rPr lang="en-US" sz="3000" u="sng" dirty="0" smtClean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of the Earth</a:t>
            </a:r>
            <a:endParaRPr lang="en-US" sz="3000" u="sng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47675" lvl="0" indent="-231775" algn="l"/>
            <a:endParaRPr lang="en-US" sz="3000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47675" lvl="0" indent="-384175" algn="l">
              <a:buSzPct val="80000"/>
              <a:buFont typeface="Noto Symbol"/>
              <a:buChar char="⦿"/>
            </a:pPr>
            <a:r>
              <a:rPr lang="en-US" sz="300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How were they diffused (spread)?</a:t>
            </a:r>
          </a:p>
          <a:p>
            <a:pPr marL="822325" lvl="1" indent="-288925" algn="l">
              <a:spcBef>
                <a:spcPts val="520"/>
              </a:spcBef>
              <a:buSzPct val="95000"/>
              <a:buFont typeface="Verdana"/>
              <a:buChar char="›"/>
            </a:pPr>
            <a:r>
              <a:rPr lang="en-US" sz="260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Diffused through the conquests of Alexander the Great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Inventions of Ancient India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65903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Solstice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Verve">
  <a:themeElements>
    <a:clrScheme name="Solstice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142</Words>
  <Application>Microsoft Office PowerPoint</Application>
  <PresentationFormat>On-screen Show (4:3)</PresentationFormat>
  <Paragraphs>28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</vt:i4>
      </vt:variant>
    </vt:vector>
  </HeadingPairs>
  <TitlesOfParts>
    <vt:vector size="14" baseType="lpstr">
      <vt:lpstr>Arial</vt:lpstr>
      <vt:lpstr>Verdana</vt:lpstr>
      <vt:lpstr>Noto Symbol</vt:lpstr>
      <vt:lpstr>Garamond</vt:lpstr>
      <vt:lpstr>Tunga</vt:lpstr>
      <vt:lpstr>Questrial</vt:lpstr>
      <vt:lpstr>Tahoma</vt:lpstr>
      <vt:lpstr>Verve</vt:lpstr>
      <vt:lpstr>4_Verve</vt:lpstr>
      <vt:lpstr>BlackTie</vt:lpstr>
      <vt:lpstr>1_BlackTie</vt:lpstr>
      <vt:lpstr>PowerPoint Presentation</vt:lpstr>
      <vt:lpstr>2 Empires in India</vt:lpstr>
      <vt:lpstr>Inventions of Ancient India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Ashley_Billington</dc:creator>
  <cp:lastModifiedBy>e129306</cp:lastModifiedBy>
  <cp:revision>6</cp:revision>
  <cp:lastPrinted>2015-09-16T16:59:03Z</cp:lastPrinted>
  <dcterms:modified xsi:type="dcterms:W3CDTF">2015-09-16T21:13:03Z</dcterms:modified>
</cp:coreProperties>
</file>