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3525-28D5-48F7-9A53-88465B325C53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3FB6-CAEB-47AE-8EF5-4BFC7F168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94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3525-28D5-48F7-9A53-88465B325C53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3FB6-CAEB-47AE-8EF5-4BFC7F168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273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3525-28D5-48F7-9A53-88465B325C53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3FB6-CAEB-47AE-8EF5-4BFC7F168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39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3525-28D5-48F7-9A53-88465B325C53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3FB6-CAEB-47AE-8EF5-4BFC7F168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52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3525-28D5-48F7-9A53-88465B325C53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3FB6-CAEB-47AE-8EF5-4BFC7F168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22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3525-28D5-48F7-9A53-88465B325C53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3FB6-CAEB-47AE-8EF5-4BFC7F168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7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3525-28D5-48F7-9A53-88465B325C53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3FB6-CAEB-47AE-8EF5-4BFC7F168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31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3525-28D5-48F7-9A53-88465B325C53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3FB6-CAEB-47AE-8EF5-4BFC7F168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0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3525-28D5-48F7-9A53-88465B325C53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3FB6-CAEB-47AE-8EF5-4BFC7F168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983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3525-28D5-48F7-9A53-88465B325C53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3FB6-CAEB-47AE-8EF5-4BFC7F168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3525-28D5-48F7-9A53-88465B325C53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3FB6-CAEB-47AE-8EF5-4BFC7F168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19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23525-28D5-48F7-9A53-88465B325C53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F3FB6-CAEB-47AE-8EF5-4BFC7F168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108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Tang and Song Dynasties in China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http://blog.eteacherchinese.com/wp-content/uploads/2011/08/clip_image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916" y="3429000"/>
            <a:ext cx="4074865" cy="3463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china-mike.com/wp-content/uploads/2011/01/song-china-woodblock-printing-sm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09" y="0"/>
            <a:ext cx="4600400" cy="2570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afe.easia.columbia.edu/song/econ/im/coin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-19898"/>
            <a:ext cx="5217714" cy="2589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classic.eastpennsd.org/teacherpages/ktorpey/myimages/print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314" y="0"/>
            <a:ext cx="3711286" cy="2586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thechinesequest.com/wp-content/uploads/2014/11/ancient-chinese-invention-paper-money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905976" y="4513871"/>
            <a:ext cx="4296519" cy="2126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totallyhistory.com/wp-content/uploads/2011/12/Emperor-Taizu-of-the-Later-Liang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08" y="3429000"/>
            <a:ext cx="3068954" cy="3428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090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117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Use the readings at your table to make notes on your Venn diagram about the Tang or Song Dynasty. </a:t>
            </a:r>
          </a:p>
          <a:p>
            <a:r>
              <a:rPr lang="en-US" dirty="0" smtClean="0"/>
              <a:t>Together we will share out and compile a Venn Diagram comparing/contrasting the 2 Dynasties.</a:t>
            </a:r>
          </a:p>
          <a:p>
            <a:r>
              <a:rPr lang="en-US" dirty="0" smtClean="0"/>
              <a:t>Things to look for</a:t>
            </a:r>
          </a:p>
          <a:p>
            <a:pPr lvl="1"/>
            <a:r>
              <a:rPr lang="en-US" dirty="0" smtClean="0"/>
              <a:t>How important was trade/the outside world?</a:t>
            </a:r>
          </a:p>
          <a:p>
            <a:pPr lvl="1"/>
            <a:r>
              <a:rPr lang="en-US" dirty="0" smtClean="0"/>
              <a:t>What philosophy is important?</a:t>
            </a:r>
          </a:p>
          <a:p>
            <a:pPr lvl="1"/>
            <a:r>
              <a:rPr lang="en-US" dirty="0" smtClean="0"/>
              <a:t>How was government run?</a:t>
            </a:r>
          </a:p>
          <a:p>
            <a:pPr lvl="1"/>
            <a:r>
              <a:rPr lang="en-US" dirty="0" smtClean="0"/>
              <a:t>How did they fall?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91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thereligionteacher.com/wp-content/uploads/2011/10/blank-venn-diagram-1024x563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144000" cy="5613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Tang 			Song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79637"/>
            <a:ext cx="33528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u="sng" dirty="0" smtClean="0"/>
              <a:t>Center</a:t>
            </a:r>
            <a:r>
              <a:rPr lang="en-US" dirty="0" smtClean="0"/>
              <a:t> for foreign </a:t>
            </a:r>
            <a:r>
              <a:rPr lang="en-US" u="sng" dirty="0" smtClean="0"/>
              <a:t>exchange of goods and ideas</a:t>
            </a:r>
          </a:p>
          <a:p>
            <a:r>
              <a:rPr lang="en-US" u="sng" dirty="0" smtClean="0"/>
              <a:t>Powerful military</a:t>
            </a:r>
          </a:p>
          <a:p>
            <a:r>
              <a:rPr lang="en-US" dirty="0" smtClean="0"/>
              <a:t>Confucian values and ideas</a:t>
            </a:r>
          </a:p>
          <a:p>
            <a:r>
              <a:rPr lang="en-US" dirty="0" smtClean="0"/>
              <a:t>Transition to </a:t>
            </a:r>
            <a:r>
              <a:rPr lang="en-US" u="sng" dirty="0" smtClean="0"/>
              <a:t>Buddhism</a:t>
            </a:r>
          </a:p>
          <a:p>
            <a:r>
              <a:rPr lang="en-US" u="sng" dirty="0" smtClean="0"/>
              <a:t>Silk Road- military bases</a:t>
            </a:r>
          </a:p>
          <a:p>
            <a:r>
              <a:rPr lang="en-US" dirty="0" smtClean="0"/>
              <a:t>Overthrown due to heavy taxes/corruption</a:t>
            </a:r>
          </a:p>
          <a:p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048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Focused on philosophies and experience</a:t>
            </a:r>
          </a:p>
          <a:p>
            <a:r>
              <a:rPr lang="en-US" dirty="0"/>
              <a:t>Increased </a:t>
            </a:r>
            <a:r>
              <a:rPr lang="en-US" u="sng" dirty="0"/>
              <a:t>Prosperity at home (not expanding)</a:t>
            </a:r>
          </a:p>
          <a:p>
            <a:r>
              <a:rPr lang="en-US" dirty="0"/>
              <a:t>Relocated to Southern Song</a:t>
            </a:r>
          </a:p>
          <a:p>
            <a:r>
              <a:rPr lang="en-US" u="sng" dirty="0"/>
              <a:t>Cut off from silk road- Ocean trade</a:t>
            </a:r>
          </a:p>
          <a:p>
            <a:r>
              <a:rPr lang="en-US" dirty="0"/>
              <a:t>Magnetic compass</a:t>
            </a:r>
          </a:p>
          <a:p>
            <a:r>
              <a:rPr lang="en-US" u="sng" dirty="0"/>
              <a:t>Turn away from Buddhism</a:t>
            </a:r>
          </a:p>
          <a:p>
            <a:r>
              <a:rPr lang="en-US" u="sng" dirty="0"/>
              <a:t>Surrendered to Mongol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86200" y="2781637"/>
            <a:ext cx="1371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Civil Service Exams </a:t>
            </a:r>
            <a:r>
              <a:rPr lang="en-US" u="sng" dirty="0" smtClean="0"/>
              <a:t>–bureaucracy</a:t>
            </a:r>
          </a:p>
          <a:p>
            <a:endParaRPr lang="en-US" dirty="0"/>
          </a:p>
          <a:p>
            <a:r>
              <a:rPr lang="en-US" u="sng" dirty="0"/>
              <a:t>Invasion of nomadic people</a:t>
            </a:r>
          </a:p>
        </p:txBody>
      </p:sp>
    </p:spTree>
    <p:extLst>
      <p:ext uri="{BB962C8B-B14F-4D97-AF65-F5344CB8AC3E}">
        <p14:creationId xmlns:p14="http://schemas.microsoft.com/office/powerpoint/2010/main" val="34292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137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Tang and Song Dynasties in China</vt:lpstr>
      <vt:lpstr>Introduction</vt:lpstr>
      <vt:lpstr>Tang    Song</vt:lpstr>
    </vt:vector>
  </TitlesOfParts>
  <Company>Round Rock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Tang and Song Dynasties in China</dc:title>
  <dc:creator>e129306</dc:creator>
  <cp:lastModifiedBy>e129306</cp:lastModifiedBy>
  <cp:revision>3</cp:revision>
  <dcterms:created xsi:type="dcterms:W3CDTF">2015-10-07T13:12:53Z</dcterms:created>
  <dcterms:modified xsi:type="dcterms:W3CDTF">2015-10-07T21:50:41Z</dcterms:modified>
</cp:coreProperties>
</file>