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E8E9-3A48-490E-8929-274E8FF29A8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C10-E408-4B50-994A-C564D2E5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4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E8E9-3A48-490E-8929-274E8FF29A8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C10-E408-4B50-994A-C564D2E5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9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E8E9-3A48-490E-8929-274E8FF29A8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C10-E408-4B50-994A-C564D2E5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4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E8E9-3A48-490E-8929-274E8FF29A8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C10-E408-4B50-994A-C564D2E5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7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E8E9-3A48-490E-8929-274E8FF29A8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C10-E408-4B50-994A-C564D2E5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E8E9-3A48-490E-8929-274E8FF29A8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C10-E408-4B50-994A-C564D2E5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E8E9-3A48-490E-8929-274E8FF29A8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C10-E408-4B50-994A-C564D2E5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E8E9-3A48-490E-8929-274E8FF29A8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C10-E408-4B50-994A-C564D2E5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9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E8E9-3A48-490E-8929-274E8FF29A8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C10-E408-4B50-994A-C564D2E5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9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E8E9-3A48-490E-8929-274E8FF29A8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C10-E408-4B50-994A-C564D2E5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E8E9-3A48-490E-8929-274E8FF29A8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2C10-E408-4B50-994A-C564D2E5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E8E9-3A48-490E-8929-274E8FF29A8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2C10-E408-4B50-994A-C564D2E5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8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5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www.awesomestories.com/images/user/3809103ffa79c3467e8ad7055bb73ef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7738" r="22660" b="78899"/>
          <a:stretch/>
        </p:blipFill>
        <p:spPr bwMode="auto">
          <a:xfrm>
            <a:off x="3048000" y="5368413"/>
            <a:ext cx="3619501" cy="13752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5" name="Content Placeholder 4" descr="https://www.awesomestories.com/images/user/3809103ffa79c3467e8ad7055bb73ef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106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12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paintingandframe.com/uploadpic/others/big/stamp_act_repeal_1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6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stuffo.hswstatic.com/missedinhistory/wp-content/uploads/sites/98/2014/03/2666578.jpg?w=3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"/>
            <a:ext cx="8534400" cy="683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70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7/73/Philip_Dawe_(attributed),_The_Bostonians_Paying_the_Excise-man,_or_Tarring_and_Feathering_(1774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447800"/>
            <a:ext cx="8305799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0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TEhUUExQUFRQWGBwaGBgYFx4dHBwcHB0YHRscHx8dHCggHRwlHBwfITEiJSorLi4uHh8zODMsNygtLisBCgoKBQUFDgUFDisZExkrKysrKysrKysrKysrKysrKysrKysrKysrKysrKysrKysrKysrKysrKysrKysrKysrK//AABEIAQAAxQMBIgACEQEDEQH/xAAbAAACAgMBAAAAAAAAAAAAAAAFBgMEAAIHAf/EAEQQAAEDAgMFBgMFBAkEAwEAAAECAxEAIQQSMQUGQVFhEyJxgZGhMrHRFEKSwfAjUlNyBxUkYpOisuHxFjOC0kNzwmP/xAAUAQEAAAAAAAAAAAAAAAAAAAAA/8QAFBEBAAAAAAAAAAAAAAAAAAAAAP/aAAwDAQACEQMRAD8AC4nEiIGv1qoh/wASZrOylV+dEMHstS0rX3QlM6m5MTA8qCm4sE6lIq42nKEoQQpSrCSCOpqi+13QeB6V5gMWlolSsxPAADSZMzNAdxuxsjAzqEpJII1I1iOdDsCwpcKCSUcDYm3Mc6Nt/wBoRmUlSRBMaEzVfB4QoIKCSoi8XCRe087RQDccwZSF68wNZ6kajlUuF2KkpUVE5hoBp0opi3Q6BEGJISdfAcJ69aDqZcUHbpSU30ibaCfSgoYYABSVaxryqspyVogwRbp0rXDMlUKOmkmas4lhKkFQ+JNiBcR5dKCYoBUrKJj29K9D5TBBnnH68qGsvEAgyOIv71I+SO6LExaaA/sna6kqPekC+vtTxgMcl0SnhrXJmFQs8AIPtRzZm1C0uUExOnSg6OK8qLDvBaQoaETW5VQbKNYDWmaszUEhrCa0msz0GGvIr0qrJoPBXilGvSqvJoN219ayvKyg5i4k58guZgedM/2N5GHKEJTOVRnNNyPYzxvYCh2wsHKlYhSSpLc24zFyJ4gfOp8ZvBh1oWQVpGh7ivCCcp+dADcf7RMwRFiORGoqLDEpMpSlRkCD1Pzobs/E99eWcpE34Xt60xbIaKp/ZqWVQARoDe5MiKDbEvPJVncCUoIABTJFzYmb+dH9nODsgPCqzuCUSFPGyLpAMjTjInWtHTISo5UIF06CbjX/AGoJcZs8pKVNCSVQom5g3PyqucoEqQrPElNzA+QquxtfM4RMjKDmzWN4AgcakxmHvnSpRWo6m4y8U2sB+poFkYkd9CLcp1BnnpU2ISrsFJCgm0kWM8f14UPdZWFLUUlKgqYMDXppFX3WUloSbqHuOZ4X6UAttwgC2bpw/wBqlWqTN/8AkCqaHTYRBOnhV5mSJMaETPpQaLTly94EEe4qdK5IvBqri1C0GePt9K1QuIMUHQN1NpiOzJNzaaZia5ps3ElDgVa1xXSGVhSUqGihNBuDVDE7RKFlOQnS8xrNqvxQDeTASA6kqzSAQFwCm8+dBd/rIxOQx/MKz+sde4bdah/qRGmd4eDhoPjsItl9AU652CjGaRIPW0e2lAwO44gfAT5isa2iTHcVFUcbh1NLah1akqJkKyxYW0Ar37IpeZYfW2lPBITFgCTdJoCxxHRXoK9GMSNc3pQLZLDzwJ7dYSD3TlTJ8bRVjaOBdaRnS9mjUKSkWvoQBeefOgLf1kjr6Gsqm3skmFFeoFsotbTrWUFDZ6FoYUWkpUpajZSoGngeVB8E0AktnvAnMuREKCTmSJEwCUnzo9szE5MPmXolKlHwzL9yABSz2rqkiAkl8qCTP3lFSlnwAgf+NAvYftGnZbAKiBY8bgc+dMJxi1Ls2Uz3glBOa2WT3ZAEg8ON+q92xGICSIKFAHyUnTp3acGdoMMKUpR/bK7uWJITqYtx+lBCwH31KQ4rs0iAqCJuFacNReaH73oAQhoH4QDAED52M8OtXXjiM7rjQ7qkgwpHeFgbDkf0KqYJlTgJeGcrAEqMFuDNtT5UADAtqKpSkqygEjz0PW2lFcPtlWVYghRWMmbgeMjTr7UxY1/s0qWlsSYClGNJgHwBrMXhGVtDMEydIAnX2J50CTjHFLJUSCoKiIgAaz5mfColsrCCTmA4nxterbzRR2yNQIkk3EaCY1+lRMYdTiVJzEpiQPAflyoIMS6JQqBZIGX9cDW7CjYwNdKoKWSROgECrTRnT9c4oMWSYvNqnLZyiJgGtG2ioE8uHS0VKubetBK7YpGlNm7e2ymULJKZgTwpSdSTlnST62oolEXIOooOlJIiReaDbfxXcKECVZka6SFJUR/NAnlzqrsjahTCTBR8qIuYTOCrRZTqQDE+PS1BcbfC9JtzSR8xUe0sCHm1IPHQ8jwNCN2gpC3WlEnJHeJMmbyeHQHWBfSmBCqBIdxa1Btpc9o0sgnmMpj5R6USceKmwyiczqoJ5CBNS7yYRIWlwCFKkH0NWd3mAZWdR3R7E0FzF4pvCMiQcohKQNSaF7Q2iVtkkqv8KUiwvxJ7yj5DwqzvM+lIbzaZp9INAjtdEJBic6JHgb0B0Y5zIhTZzJUJ74kjS0pImsodgdpJDLYOsX9BWUFDaDyhhm0gmFRmjXKgrV7kAUDxe1M+MZS0FdkxYJ4wAe0PjEi/LrRveB0MpTxUlASBwzKM+2SfPrSvsVeRTyj/AAVXnmpE+etBAtztMUVCYW5bzVxpoU92ayYQonWSQqBxvbKONwdddKX928PnfBOiQST10HvRvbiEB1oqIAuZInSIsevE6a8KAniseVq7MKQCY1tA8CQVEkeU1RbU2y4tLvwlExpM8LC9xw6VFhlj7QoiF2BREEEA8jeZvrxqnveFF0BXdOoMWvwkidfKgMY7a+GKQkqJChoFKIvGsaUtYhxboUqe4CcqRc+Hyqls95KVQ5JSbHnaanS2pIBhSUq+Gfz0oPEyEn4u+Lm9/r4VKxmTYGDE85joat7TQAw2e6TmsU8rxP61FbI2Qp1AKSLzkk2NgbHnrbhQLriSCbg8bcJ+VTNzHlatxhYzDVQMQL+Pj5Vu0k+48/8Aagmw3CPMVdIkEaX49KrtJIUQNdamZXKtJ8aCRxsiDqDUylkqIibfrzqRSgcuvI/7V4EDOZmw4HpQWGnSkz08af2oiQQQaQwLiNDw41YTiVoByrKZPKR6H8qC7sl0DHvpSbKSD5pV/vTYkWpA2VhA06p5S1qWQLkiLxOngBThgtoBVjY8JtNBS3oBhvxV/pqxu4P2Zn978hUW8InsvFf+mrOwkjsz4/kKCTamES4nKoApyq//ADp9aEO7m4eQU503Fs08eommBaOX6uPpW6hNAuo3Sa/ec/EPpyrKZAmsoETbOxe1UVrfEXhKUptPiscABpwpbcYSyVEQ4FCCFpTpINoXI04U7vLw7iihC21K5BQJ9J8aU9vsNpVCkHyMfrhQSbBCBhn3LoUhYygExci3UXAv1q9vThroMc4/y0Lwi204dCQYSp5JcE6JSG8ylXt3hA6Gm95kPqbE92FEngBa9AoObNyBBUkgL+EkfFGseXGtNrNqWhvugFMifcT6cqZMYvt3O1glAGVrlk4q/wDI+yU86p45QCSCLAgiRYkEEidJgaUCrs5kdoe0BIBBUBfWb260T23jUKygQVa5hy5HiLcKs4FpLWIV2xSgKTYlQA7pkX4SD7V7tbCtrbWpvKYEhQIOk8RqKAAl4khObuA2B01n0o4wFFoKaUU5CpSkqPdmOHIEE/q9Vt3dlB9FnUtrSSDmm4sZHlNVgtaISmeNxooaa8QaDRkzmUYzEQOGv0qBIggj0PPrUhb7pUJA/UVaYZU4UhIkk5QYgcLT4ke1B5h2ySLSYOlqnaEKIHWOn/FSN4JwDOZgKKIB0UIIn1qxi8IplwocCQYnuklJB5Ejnr/xQQFJtMgc6kWkg20j9XrO00t51aWkyZ1gzQY0rTWwtUrkkGqrSiFW5cfpVlYsTy/RoPXVxpOnkK8axql5bnKj4b+B+fCpsPZaTqnMD5SJof2RS8+Jk9qu0WuZ/OgYcdiSS2FEWSozP90eVGNg/AqOCtCIPvSsh1KU9suYbTZIvKlEBCR1J0opsZ1bNl95ahmXf7xKiR4CYHQCgaAKjxT4Qkn2/Wg61jGJSpOYG3ypZ2nilvOlhI7zgAANwlOpUR0BB8SkcKBk2biw62lYiCOGnI+4rK2wuGS0hKE2SkQPqepN6yg40/sx1DgggHVKwbW5HWaI4nFLcSXHChwtWUiIzAwM0cJn1HW0208elbQztqRmEpWBbxHnSwFwvMpWaNOp4a6c6CfFtFJyCwJzEctIBPS9HkvOMYYMT3nO8sRdDc91FrysyY1vwNSbgbKTiVuOPGUtkGOZMm/90R5+tPru7bBzLDaUrUcxWSSqeck2tQBNjpW4BnSQAmFZBbNaE2OYgDXLxETrVHa2ynFtJS66WWwTn7XISEyClKMpJJtxPLzGna7iXS24rs2lKguNqVcCwy3VkGhhI0PnTJsnZQLziQ2pOVIyvKAUVEgHVQnuqkETNuFBzPagaSrIwlcA/GuylHwsEjymmnZ2EPYJToVg/wCc29iKH7xpzPBLsdoCCpQsFJ8OB+tNTIkCLaCKBd3fw3/dQqQUqE9DcflVveAKLAEk5FWJF4PCdYvoelWdhNAP4i8gkGeYldW9s4Ydmo8Mp/0k/OKC+lTC8MvIEpPZGUxH3T6ieVCML+zwzZjKEvZhmtKcwVmA1Iga1vssNowofeKSlKQUpPEgWgcSSIE2Gt7RpswHFEuL+EkGM0lJTICQfi0vr5CaDTGYlLZ1BDj+cDiJn/2HmBVnaOEzsKJPfYKynqgRmR1gaeCeVBsRgB9sAb7wCkhIJmSTAEnrmPgKbsRstaFBSS2qHc5SDfKRlUL2JjgSOVApN6AjT6+dEOzJSm3SOf8AtNL+1cSQ6ttkKypUcqcpzCYJERMJJIHlVZ7HYlowvNcd0KA9RFrUBjFbTSyoE/ED8I1oLtTbbr7nEFRACRqToJI1PT/mtcLs558y2hS+CnCYTmtPeVathsZxBKh8SDIUNJBEx0BigKvY4sIbaWCpeTvGbgyY8b28qIlcOLBC87hzjuHiPhnSbG5gaxpQLazS8Q80lpBU441OUfzKnoIM3NWsRgsc0vtXWXlEfECMySIIuUSALm1B5tDbWVxpKAFJZOdQUYlZFh4JT7mr+H3oStcrT2c2kHMnjqYBGtJu0sW448p1R7yzPSNAPAAR5UU3bwgedlUJaSMzt9AOVib/ACm9A+4jEdmypZV3YskffJ0SP9tZ8aJ7q7OLTaluXfdOZw8p0SOgpBxzyVYhkISEwsEITZIAuLaTF8w1k8afMJjbigOmKylvGb4YVCspWSRrlSSPXSsoJ2mmCyltUFCEgAHkO6Cep5dRSdvLsBkJ7ZmyUlSVDnlkfNJp7e2chUFSBPT5HnXON7UFLi2GlKyE5igmYVdSok3BsfWgYf6N2UpZdOYd5WkXgpEceYIjpTIrANrLb7mYlmTBsLWJIPhPmaAbpYQttJLbvaRKuz7oSq0KyqibE6m0jQa1Di95O1xDKmS4lsqDazEd5RAAVIIIGke9hQYNnsurMjI0EgAWuqVRqOWXzPOavtYjsC86t5vMEkkKIC1G8RI0nS8XiBrS9vRg3MO+hwrCgpXwgZRaSCALRfTXTnYDjMStSs6jmVrqdOGnCg22wS4Q6owpWgGpA4nzt18qKbu7fCe6/JAIyri4giQY1txoK8+VnMYuOFgANABwAHCqzWKylQiQaBx2TiW87kKHeSmBx1VNteNEdpLbS1Cj2iyPgBsP5jwHDLSzsLZWJe7zKcqVTCyqEyOovPDTn1powe4q1p/b4jLOqWh/+lfSgVWEpfcW4rMGwqyeAm5/8RyHMC1OGALK28zQORNpsniLwRIuRew8Irxe6ZaQlLaytCVSQU96Ce9BFjabRQzYmJLCnQDDRJlQTJEK4c+JjW08AKAlhMOlDinDCXBC2xzBkKMEwZ/e4SNKNYRw2dUiEpbIuQPiKTxIAFqAq27/AGoyO6WFJSVJIzk5VTxOWAaJvuBTaA8FKzEEFNgkKmLi1hwEkddaBZ3laTmzpUppDpAXe02AUBPARMEgjwuA29hkJCEpcUojMFZjICpGkG1rXmnfexKFYRxKUjLlUZHMXn1FKW2cIXGQslCUpTJykqzEm3GBc8JoGLZmCYAyOJzgqTCTmi037oOpPTQTYVm19sJwzimghAbSlVogd6NPARPjSxut2gxDSUqPdKoBuPhVMA20BjlV3+kBUpw4mSe0M9P2cfP1mg23d2wG1vdnlDiZgm6VNFU2y37pOa2oNMj+DLrjfa4hac4CghKlZpAGZMAxlzBV44gTzTtgbuFTYxRUAkE5UBWUqix7x+ETbQ0Y2ft6XAhTbziTCUtpUFKkfCJtnSAfvRpJJiwKm8rAOJVkBIUrQC8zBgczbzNGWcC2040wTBbWHn1SLACyM3O8crnpRLGZWVu4p4DPnUGkoUFAL4SeBT1Gsm8CgOxm+2W4pwkp1XH3iToTwFuPIUGbJWhJU84sNzmyIAkmTPXKkREwdbVFtPHKW2jvLKyZNsoAjQAagk+1Oex9nMPFGQBOZAUMqBIExGZU6HikR1q7idgMoIzSSUqkquTCZ16a+VAA3V3eQtrtHIUVaD90Cfevat7vuLSyAeZ9JJ/OsoGPbG222UEkgqvCRqSPkBxNcuffcfece0yhSyoC0gd0X6wOt6K/YC9iUJcN3FqUsDQJHeI/L0q7t7BlLLeFabAdfckHSxOY34AQgeAoKL2MdW8W2CUpP7RSh/8AGh1CFLHS5t1NY/jW04ZIatLlo1GXKQfWKtbewv2LDlsLzuvEdooWGmUJT0AmOt6UWV3HiBQMW2dqOYhkFxQUUOhI7sGMqjfmfpQppQJnhTBsLZCH8wczEDIqAYkkKIE+Fuk1R3j2QMM4nIZaWMyeJERIPPW3T1IAmn4BT19qu7t7PcdcVkbWsCAcoFribnugwONWt1NiDE4rIZ7NPeXHLgJ4SbeE12DDYZDSQhCUpSNAkQBQCUbQSgd8KaMD4gABHMplPrFXGnM+ihlHEG35/OtdrwE5j8P3vA8fL5TQDdJTbLalrAAUs5TrpaPG1uY84BnLoBgqg8qTPt6VqfmEjOq1tR8XqJq1htojE41uUAQCQZuQkGB/LmJPWh26Ww1OPOYh0fss5KEnRagVCfAe/lQWcDsRTghwEI+5n1A4W104mKYS2WUISBnypypUqPIKuOQvUzz4komFZSpPlH10+tSPuQ2Srlfppe9oGtAs7zPKThlOKUSoghIsDI5ZTZINzea58ziIUntUBxP3pjMdfvxmHrXR9tYJK0YxAgBDSQgcAQhRMcptSGzsN15/sUDvXzkmydJJ6HUc560BlhDDZQ40h8hc5VoJLiD3UqTluD3SozBm3CqydhrUULxTjv2dtEnO24FADRABTFzAkGmpn7PspgFaitxRN47yzyA4ACBQtX9JAJgsLCTxmbeEUEy2Oyaaw7KFOwiVqSrKOqjwuSTHzqTZ7OHwC3FrUVO5QEk8iJMDQCbST0mquzt40JRiFAEtohSUzxWSMvS8H1oVtLbCQwYWl191KQ6ofC2kDutp4Tcz1zHgKCjt3aZxSwEBazoISdLGOJuq+pAtejmN2G3hcJIWrOfizRClWBCYHA9ToaX9g7fLIKVOYhKJBT2Skd28qkLBBnkaed48OH8MhWWQpMpUVi1iRlSCQZtNBZ3P26H2zPZoyEpS2Fd5KREW1iCBPEzYUB3s29meUG7paSUzMAqMZtNdAPI86p7tblOLyvPqUynglP8A3FSP8sg+Mcqd2W8MhIZbDaLQAAkm3MkH3oF5kQlOS6YERy4aVlAsbinMG840kSmcwCtL8oAEeAisoCGHxRQ8pQGZZSoJ6SbnyAqHZm00/bmVPOAJbStKVH4RIVcn+8T6ZaoqWBmJ1HPnfzkG/kaH4NIU+lS1QlJKlEAHSTABkGTCfE0HSMZuxhcSErKisapKFgJPOAnu+gqk5ulgmSFFOaVAHOsnUxzjWqTDbqW1Bs9m4okpQqCF8QjQAOxxFjYcJpda2s85mLiySk2TCUmQeUajkeNA4be2ghlOZCgpKYtrMmCM2piQQP5qS9s7XXiMkj4ZAAkyTHXW2gqtiluOFoHOtS02ElRJK1AR8oHKuh7m7nBiHn4U9qlOoR9VdeHDnQX9ytg/ZWO8P2rneX05J8h7k1b2jtZDbrbajBXMeNoHneiijXLt4lqfxigDAQZQeRSQAfzoOjbRazNqBsCDP50gJ2i2jCJaKx2mcgpGtiocPD3FdDZeDjYUNFJn1Fcc23h8mIcSkR3ibcOIPvQGWFOYXEdqU5+4U5QCSkGLnKCBBgcdaam8clrBoWghYS2kmCAogJE2uCenlS6/tQBphySAXJJBgySEq11ECCLiwOoqulouN4tpuZBLrJNjII7RPgQdKAy3jhiMS2kGMkqJB+6JSQekkeKSeVMZAWvgUotpx5deB8hSBuYgtPrAMrW2Mp6ib+EX8CK6Jh0ZU89STz5mgidwKMpTlBFxBHOJ14Uv7AadS66lIEpCU9or90SUWHxGCQZI08KalriomG4Hjc0AjFbuIWc6lKW5xUozbkBoB0Fc53mwnYuqTwmulYjav7YoSRlaRmdPj8KR1sSa5dvHj+0eJPOgrIUCCDN9YMTy8akwOz1POowzcyozPAD94+An5UOSq9Gt0dqHD4xtaj3Ffs1/yqi/kqD4A0HR9k7HYS2ns22lBImMkrKhxzE6xbpzofvDtXDJSBlW32ffgpKP/EJOpJPvWm3MItlo4hglCyVOEgnKZMpBTMEZR71tsffhl4BvEpShWhzXQT0Jt5H3oAW7+ExW0DmeccDAtrAjkBoo9T/tTxj3cNhWAFwGxAAN/nQ7aO8yGGguAU5lpQBxSlUCOn5VzjHbRexz6QfvGEp4JHP0oL+LdexiipIKkIJSknWCZAJ4kCspuwWEQyhKE2AHnPM9aygG7w7CdQS4QgNlU/H8GoBXIi9hab0C2S5lfbQC3KiAFLBgKOiiIGk2niZ10at49q4rsly0hCIhV5N9T6jMOXWkA6g3nWevPxoHLehIw6AA6peJUYKzqBYnKNEp0sNdeFC95QS8YsXQ2uP5kAq880nzNaY5xbzYxKlBakgNqSeEGEnxJufGp8Q4HcdhoPdKcOR4BKc3yNA97ubCbw4bKwk4jJA/ui5IHW9z+VMSRa9Ad2kqKnHFmSs68YEd3wF6KbXxfZtk8TYeJoItp4wIZWocjHjFctx2LyqMAFSwqDPMm+vzj3ph3t2zkbbaRCllMkRIgyJ9jSqWClMnU3kXzeEUHRdw382ECZktqUkz17w+daY7c1txZd7VxDh4piPCCJPrSXsdnHIJUz+zSrXMtCRxiQT1PCmVhvHKu5jMOj+VWb6Cg0xW5YKFp7UqI710wFGDBMKHhNZhtxmxlWHDKQIIm6vvE97Q6ZeU86us7NMq7TF51KGXMghJjzcPjerOF2Uyi/aOrI5vxp/IR6UArdbCBDrhUbgZbiI7xBvxuBflFMm0HyhEwIJAM8JFtOtqrYhhK21JaQE5CbyLaEmxJJNj6UQXhwpOVWnQkH11sbzQU8I+VmJBAF4/e5eX0qjvTt0YVoqglRskdahbcdZJISlYJIVCkpOYWI7xA4SL3CulLe9+BffU0peVIW4G0ICgoiQSVGLWjnQT7KbWMA68r43lFRPiYFc/xQ7x611zeJvs8GlCe6kFKR4AH6VzzEbONnFCEn4Z49fCgDpbMTFbNOgKRnSSiQVAGCQDceYMV1jd7dlP2dRcSMzqCAI+EKFvO9cuZw37VKV2SFhKzyEgKoOjbX22MThgUtuISpCgAoDU5QNCR8KgeFiKScdgAoI6qUT4CP8Aej22NoKaWRklkZVKCYssp18AkhI00qvsZ1t3FT8TaEFeSLkC5THE5leYoFHGmVG5IFkySYHACeFSbF2gWHkORISTI5ggg+dWttpR2yyggpKzAA7onQA8QBbQaUKIuaDqiF5gFg5goAg9Kygu5m1B2JbVq2beBkj8xWUHQcfhkuNqBuFJrjmLbKFlB+6SPLUV2fN8aBqO8nzn8/nXJt60/t1KAgKm3XiPU0Alh4wpOoVcjwvNEd20k4kEfcbcPohUe5rbdFpBfhYkFJTHiIJ8AnMaubs4UtYp5s6padSOukHzFB0LBYgMMoVBKSpQIFz3riKDb17SVmCTAKUg5ZPxKmBIjQCZ6acKNNI/srR6/Wl3bmzlYt1RBhKe6LakCFHwm3lQUcFslagDkIWrVUiB11sByihuAwSnMS8lpyA2IzQDJJAPDTX0rXapfwo7FLysixccuY5gRy515ultBDOfOYCykTE6TbprQHmdiYqLOAjoEj2yH51INmYoRCl/hb/9aatlYpC0DKUqHQj9aVdgfu/q368qBOVsx+0vLPQIbn3RFC9ouYpsgdqQn/625/0xXQnEAcAOs9KS98cUgAQQT0NuFBPuTjHVYl9txWZIQkiEgTMR8IHAmnDsB/e9T+dcfY288ytS2TlUtISTAOniDTFsbH4l19aFvulKWyqygm8pA0A5mgZt5XBh8KVIGWFp1AOpub6nrQ/dQHEH7Q4EwiUt92JJ+I6nTT8Vaq2K4+2UuYl8pmcpKSLaaifejuxsIGmG206JGvOTc+Zk0FTbjHbZEGMudNjeRPenymPWlzelAXi2GvuZkAj+ZQHypgde/tCR/fI9G1KB/XKljCAvbTRqQF5vJAJ+YoOkKi8wEgX5f8VxjeBaftTxbuhRzpPMKAVPvXQN9trJQlOGSe+6Rng6Inj/ADaeE1zfFSW0LgwkFtRgxKVSL6fCqPI0DHiG1LBBWEkozEzAOZS7ekVHsPAhvDOvBYCkOZQIGoAIOYG2pHKDVVl0OYZI1ItAuf1IoxsXYSktKDrhbSohWS3C1yaBJ25jytcA9wAQIHKbkam5E0Ow7SlGEgkgE25ASfajW3NmtofcSleZIIg+QtOltKpMy3nLaiJBSecHUHp9KCuyspmDE/lXteJFZQdtbxQU008m4iT4EX9D8qS/6Qdn5Sl5N0Lm44KIHsQPXxplYwxwWHSFqCwTChyzSbSbgHwpSVtlC23sM6ruXLatYOuX1086AJsN4IcBI4DjAsZvxjjHGBTPjMUnMHkAFaEqKuqDYp9TIPAzQTY+zSpPaZJBUQD0TArXaSi2H0gmClECdJVePHLQdGxGNCNnpd/cSDHJQ+74zaqW5+KSvDNyZUBCucgkT560r7axKkthEnI4JWnmUkEHoevKpNy30dpH3uFhxjUkg8NBOpoPN+GB9pQeBSQfL/mhCNjuqYbcQiQSo93UCSNNeHCaOb6yXU2gBC1ekfOju7zYGGw3/wBQPrJoFzYWI7NUOwm33+5x5a0xKxbdoKfVcesRTKhtOXSsXhUGLJ6WFAh7QWgqOVcnWEuZuunjQPbTSiSctueQpHvf0rrDyUgW9velDfUDsxwvQIa8PCEq5/UTRtWIUwtxSTCpCdJkXOn60qr2YKGJIALhST0OUmi+zWUP/aVKF8ycpBgiyuIoL7W9Sm0DuJVbgSI8RBpxwgORPhSl/wBJ524Q8tNjYpSfkE04KVlaniEj1iKBcxi4eQq11KP+VwfSgewNqJZfecVGYNKyA8VSIHt86ubR2i2lbRK02KpvoCm3vS9tLJ2hUhQKVCZBtP16UFP7SpbwcUSpSnQVHn8R/KiGE2k6hOJYQU5QouQpMz3kpjoNDpwqnh8gDcqEl0E3GmVV/et0qScUQFAhZKNeKwUifMg+VBLjt8XlNlvIhBzXUJv0g6Cr2DwrmJwzr7ilKWIKQLApEzYa6HWlXE4RfZ9tkUG1KyhRFiq5I9q6lu3hwhsoOiQlGkWCE+slRoObOxFhBGtD3FXNhRnbWDLDqmzoNDzHD6UDXbMDregwCva3ZEivKDrW+GJlSW+CQXF+AH6HmK5oMFzB8iKa9qOPOFbkfs3LHT4Z5/dMc6FQkTnlB5lJg+YkUDRuEoKwrrShdCioTyUNfUGlHbyQpa0pMqzJ7o1gBwk+9M+5eQqeCFBXc4AiLnQkUr47Zji3VLhME2npY2oKaXnHUxqlPgBemrcLZE9uVyCAjKUkWnPe46UGd2cQAO4lX7yQQf8AVTj/AEeM5A8gqzKOVU9Lj2PzoEzfXDupdl1Wa5SIECBBFus+1EtlbwKbDbRAUns0BJ0iUj1F6tf0oNQps8/96H7N2d2jLK0m5tB07qiNeFo4UHQWdqJCe8CmdJH0n3qVO0UK+FSTpYUuowz/AGeUpSRaCkp06kwfaiGCw6wCFNnhaR15KoCGLxyUjW/h+elJG92NKkgZTE8ePhEim1bK/utqH/kkD5z7Urbfw5TchueQ7w53kD2oFTFElKARYSY9J60Q2HtMICwUwFZfhA4Zr2A5+Nqh2g1BRwOQK8yTb0FR7PwhdUtIIFs3SxA/Og6PsjbbC0gBxM9e786u7SR2jKkoUDZR7pEmxgA+PyrnmzdlvJulsrH8ub219qIYsLOrTggXBQoD3FBcf3W7ZjOkhJiUiLedKww/7BTakhLjSjM8iSZ+Y8q6juu+F4ZI4olBGkRp7EVzrftCRiYHIzb+WgZt2t3mXME2paAsqBMnkSYjypNxGzQw7iEpvkWhSfAZiPe1dB3OxgVs9qNUJKSOqSRSR9q7bEuK0CgE+aUqoLWE2mhpxxjEQvBukkJMnLmhSCD90QRPLXhdo2UwUFYCkmSIUL2gREk3iKRNpMZmW1c0R5osP8uWjeztqKThkFvswk5QoknuqICTItCcwN59qClviIxcAyMidbnVRvzpRf8AiJ/WlMe84dS6S8AHSEgQO6U8CCTcGl8XCp5UG2FFq8qTDaVlB1PCbRYy5cyUkAApKhPzg+VaPYFs3CUEeArHtzWv31+YT/61G1ulhx8XaL6ZiB6JigB7XxbrT6fs+buouECRcmygLcONUNm7TIstBUrMZlaU26T8iOdxpTzhtgYVHwso8xPzqdWxsOf/AIWv8NP0oE17aWGEFScQSTAA7M/JdH91Ma0XFQlbS4SEodspSTqoDiLD0o1hsA2j4EIT/KkD5Cge827KsS4HELCVZQmDI0JIIIBvf2oNP6S8HnSzBA78SowNDQPZGJ7BIQuFJSokKQZ1jgYtRTe3arbmFLTisuIbIBGUwpSTlUUmIg3PDWljZzKlS0Uwr4hNuQsDblQdH2ZtVhxPdIkaykj5ir321sx3m5t94Uh7LYWgyWVTpMKUP8k/KjOFUZEtqEf/AMlfIigO4raTSRJWjyv8qRd5trNuLAQokD+6QPcUdxjJUDlbcnwWj5wKUsbhCFy4csCbkSAOFp+dAJ2s+pTqieECPACp93sVkfSSYCgUk+OnuBVTD4Rx9ZyIUokyYGk10HdvdQMw473nOXBP1NAS3YchMciR7mKPKE/rxqBrBJ1gA8xY+oqZSIvmjxj6UFJmUPW+Fdj48Pp50mb74f8AtYP7zU+igKL70bwobSQ04lTqSDpIFxa3H5ceEpu923lYlxKwktpCYF7mYzeU6CgatxHf7O8mPhcJ8ilP0NKmynQlaCYutYP+YD8vaoN39tPMocS3EKMqlM8I8qFYZp1a5aStawZ7qSYvxgUDQ61mw0i+Rc+V0q/0oohuns9p/CPoc+JtZymYISUhQ8pza9ar7JweJQ0rt28iCFSSU2m4kTIGaKzdV/s8UWrZXxAn94AkXjiJHpQEnsK2vBNNvEJSlACHSQS2qIk8chi/K3lzwCCpNjEiQbHW45imvevGyjLIJSVJIHVSj46R5RzpQBAoJ8ONaypcEypU5UqMcgT8qyg7g8qqhXfhSxit4VChz221zrQPQ1qUxSQxvCRrU/8A1NJsTFA4RUqTSth945F6lO8SeFBm2d1kvrUvtFJzkEiJEgASL8YqgNxiPhWif3oUk+yooph94kfeq63t9o/eig12JshTKIU6pw3iQBE+Mk+JNEVJPP2quNqNn7w9ak+1JPEetB442Vak+30qmrZLJMltCjzUJ+dWw+OdYVg8aDxllKRAAA5ARVlAqFMVYbNB6FRQza2zQ/llSk5Z0AIvzCgb9aJKqMEUC2dy21GVuuHwCU/lWjW4rGYFanHAPukwPa/pFNKlVrmoAad1sIjRhPmSfmaIYZpCBlQlKQOCRA9qldNQZ4FBu4bUp7Q3TW65n+0qF5TKZKfDvD2pjWqt1KoFpW5DX33XFEmSUgD55jUuG3UwyDZsqP8AfM+2ntRxThqBLhJvQXcHhEpTCUgDkLVlWGjasoOSPuHiaqOLPOiz+zXf4Tn4FfSqbmz3f4bn4D9KCql416HjVgbOd/hOfgV9K2/qx7+C5+BX0oPEYkxW/bWtW7ezXo/7Tv4FfSthst/7rLv+Gr6UEKHyTqa3dxRkX4V5/Vj4/wDhd/w1fStTsx8m7Tv4FfSgmTjjzNSp2irmaqo2Y/8AwXf8NX0qRGzX/wCC7+BX0oJ/6zXMyanRttcfEapHZz/8F3/DV9Kz+rX/AOC7/hq+lAUG3XQBCjFX2t6HEi54cqX/AOrXv4L3+Gr6V4dnvfwXfwK+lAxtb1r4x6VYO9PT3pWTgXv4Tv4FfSs/q97+E7+BX0oGr/qocR71n/ViJ0NKK9nvfwXfwK+lRHZ738J38CvpQOyd5kcZmvHNvtm2akf7C9P/AGnfwK+laqwT38Nz8CvpQOytto/eqQbXR+8JpE+yPfw3PwK+laKwzv8ADc/Cr6UHQkY5Kj8Q9assuAm0Vz1lh0D4F/hVV3CduCIS5+E/Sg6QlYGpr2lrZYeUDn7QaRII59PCs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UFRQWGBwaGBgYFx4dHBwcHB0YHRscHx8dHCggHRwlHBwfITEiJSorLi4uHh8zODMsNygtLisBCgoKBQUFDgUFDisZExkrKysrKysrKysrKysrKysrKysrKysrKysrKysrKysrKysrKysrKysrKysrKysrKysrK//AABEIAQAAxQMBIgACEQEDEQH/xAAbAAACAgMBAAAAAAAAAAAAAAAFBgMEAAIHAf/EAEQQAAEDAgMFBgMFBAkEAwEAAAECAxEAIQQSMQUGQVFhEyJxgZGhMrHRFEKSwfAjUlNyBxUkYpOisuHxFjOC0kNzwmP/xAAUAQEAAAAAAAAAAAAAAAAAAAAA/8QAFBEBAAAAAAAAAAAAAAAAAAAAAP/aAAwDAQACEQMRAD8AC4nEiIGv1qoh/wASZrOylV+dEMHstS0rX3QlM6m5MTA8qCm4sE6lIq42nKEoQQpSrCSCOpqi+13QeB6V5gMWlolSsxPAADSZMzNAdxuxsjAzqEpJII1I1iOdDsCwpcKCSUcDYm3Mc6Nt/wBoRmUlSRBMaEzVfB4QoIKCSoi8XCRe087RQDccwZSF68wNZ6kajlUuF2KkpUVE5hoBp0opi3Q6BEGJISdfAcJ69aDqZcUHbpSU30ibaCfSgoYYABSVaxryqspyVogwRbp0rXDMlUKOmkmas4lhKkFQ+JNiBcR5dKCYoBUrKJj29K9D5TBBnnH68qGsvEAgyOIv71I+SO6LExaaA/sna6kqPekC+vtTxgMcl0SnhrXJmFQs8AIPtRzZm1C0uUExOnSg6OK8qLDvBaQoaETW5VQbKNYDWmaszUEhrCa0msz0GGvIr0qrJoPBXilGvSqvJoN219ayvKyg5i4k58guZgedM/2N5GHKEJTOVRnNNyPYzxvYCh2wsHKlYhSSpLc24zFyJ4gfOp8ZvBh1oWQVpGh7ivCCcp+dADcf7RMwRFiORGoqLDEpMpSlRkCD1Pzobs/E99eWcpE34Xt60xbIaKp/ZqWVQARoDe5MiKDbEvPJVncCUoIABTJFzYmb+dH9nODsgPCqzuCUSFPGyLpAMjTjInWtHTISo5UIF06CbjX/AGoJcZs8pKVNCSVQom5g3PyqucoEqQrPElNzA+QquxtfM4RMjKDmzWN4AgcakxmHvnSpRWo6m4y8U2sB+poFkYkd9CLcp1BnnpU2ISrsFJCgm0kWM8f14UPdZWFLUUlKgqYMDXppFX3WUloSbqHuOZ4X6UAttwgC2bpw/wBqlWqTN/8AkCqaHTYRBOnhV5mSJMaETPpQaLTly94EEe4qdK5IvBqri1C0GePt9K1QuIMUHQN1NpiOzJNzaaZia5ps3ElDgVa1xXSGVhSUqGihNBuDVDE7RKFlOQnS8xrNqvxQDeTASA6kqzSAQFwCm8+dBd/rIxOQx/MKz+sde4bdah/qRGmd4eDhoPjsItl9AU652CjGaRIPW0e2lAwO44gfAT5isa2iTHcVFUcbh1NLah1akqJkKyxYW0Ar37IpeZYfW2lPBITFgCTdJoCxxHRXoK9GMSNc3pQLZLDzwJ7dYSD3TlTJ8bRVjaOBdaRnS9mjUKSkWvoQBeefOgLf1kjr6Gsqm3skmFFeoFsotbTrWUFDZ6FoYUWkpUpajZSoGngeVB8E0AktnvAnMuREKCTmSJEwCUnzo9szE5MPmXolKlHwzL9yABSz2rqkiAkl8qCTP3lFSlnwAgf+NAvYftGnZbAKiBY8bgc+dMJxi1Ls2Uz3glBOa2WT3ZAEg8ON+q92xGICSIKFAHyUnTp3acGdoMMKUpR/bK7uWJITqYtx+lBCwH31KQ4rs0iAqCJuFacNReaH73oAQhoH4QDAED52M8OtXXjiM7rjQ7qkgwpHeFgbDkf0KqYJlTgJeGcrAEqMFuDNtT5UADAtqKpSkqygEjz0PW2lFcPtlWVYghRWMmbgeMjTr7UxY1/s0qWlsSYClGNJgHwBrMXhGVtDMEydIAnX2J50CTjHFLJUSCoKiIgAaz5mfColsrCCTmA4nxterbzRR2yNQIkk3EaCY1+lRMYdTiVJzEpiQPAflyoIMS6JQqBZIGX9cDW7CjYwNdKoKWSROgECrTRnT9c4oMWSYvNqnLZyiJgGtG2ioE8uHS0VKubetBK7YpGlNm7e2ymULJKZgTwpSdSTlnST62oolEXIOooOlJIiReaDbfxXcKECVZka6SFJUR/NAnlzqrsjahTCTBR8qIuYTOCrRZTqQDE+PS1BcbfC9JtzSR8xUe0sCHm1IPHQ8jwNCN2gpC3WlEnJHeJMmbyeHQHWBfSmBCqBIdxa1Btpc9o0sgnmMpj5R6USceKmwyiczqoJ5CBNS7yYRIWlwCFKkH0NWd3mAZWdR3R7E0FzF4pvCMiQcohKQNSaF7Q2iVtkkqv8KUiwvxJ7yj5DwqzvM+lIbzaZp9INAjtdEJBic6JHgb0B0Y5zIhTZzJUJ74kjS0pImsodgdpJDLYOsX9BWUFDaDyhhm0gmFRmjXKgrV7kAUDxe1M+MZS0FdkxYJ4wAe0PjEi/LrRveB0MpTxUlASBwzKM+2SfPrSvsVeRTyj/AAVXnmpE+etBAtztMUVCYW5bzVxpoU92ayYQonWSQqBxvbKONwdddKX928PnfBOiQST10HvRvbiEB1oqIAuZInSIsevE6a8KAniseVq7MKQCY1tA8CQVEkeU1RbU2y4tLvwlExpM8LC9xw6VFhlj7QoiF2BREEEA8jeZvrxqnveFF0BXdOoMWvwkidfKgMY7a+GKQkqJChoFKIvGsaUtYhxboUqe4CcqRc+Hyqls95KVQ5JSbHnaanS2pIBhSUq+Gfz0oPEyEn4u+Lm9/r4VKxmTYGDE85joat7TQAw2e6TmsU8rxP61FbI2Qp1AKSLzkk2NgbHnrbhQLriSCbg8bcJ+VTNzHlatxhYzDVQMQL+Pj5Vu0k+48/8Aagmw3CPMVdIkEaX49KrtJIUQNdamZXKtJ8aCRxsiDqDUylkqIibfrzqRSgcuvI/7V4EDOZmw4HpQWGnSkz08af2oiQQQaQwLiNDw41YTiVoByrKZPKR6H8qC7sl0DHvpSbKSD5pV/vTYkWpA2VhA06p5S1qWQLkiLxOngBThgtoBVjY8JtNBS3oBhvxV/pqxu4P2Zn978hUW8InsvFf+mrOwkjsz4/kKCTamES4nKoApyq//ADp9aEO7m4eQU503Fs08eommBaOX6uPpW6hNAuo3Sa/ec/EPpyrKZAmsoETbOxe1UVrfEXhKUptPiscABpwpbcYSyVEQ4FCCFpTpINoXI04U7vLw7iihC21K5BQJ9J8aU9vsNpVCkHyMfrhQSbBCBhn3LoUhYygExci3UXAv1q9vThroMc4/y0Lwi204dCQYSp5JcE6JSG8ylXt3hA6Gm95kPqbE92FEngBa9AoObNyBBUkgL+EkfFGseXGtNrNqWhvugFMifcT6cqZMYvt3O1glAGVrlk4q/wDI+yU86p45QCSCLAgiRYkEEidJgaUCrs5kdoe0BIBBUBfWb260T23jUKygQVa5hy5HiLcKs4FpLWIV2xSgKTYlQA7pkX4SD7V7tbCtrbWpvKYEhQIOk8RqKAAl4khObuA2B01n0o4wFFoKaUU5CpSkqPdmOHIEE/q9Vt3dlB9FnUtrSSDmm4sZHlNVgtaISmeNxooaa8QaDRkzmUYzEQOGv0qBIggj0PPrUhb7pUJA/UVaYZU4UhIkk5QYgcLT4ke1B5h2ySLSYOlqnaEKIHWOn/FSN4JwDOZgKKIB0UIIn1qxi8IplwocCQYnuklJB5Ejnr/xQQFJtMgc6kWkg20j9XrO00t51aWkyZ1gzQY0rTWwtUrkkGqrSiFW5cfpVlYsTy/RoPXVxpOnkK8axql5bnKj4b+B+fCpsPZaTqnMD5SJof2RS8+Jk9qu0WuZ/OgYcdiSS2FEWSozP90eVGNg/AqOCtCIPvSsh1KU9suYbTZIvKlEBCR1J0opsZ1bNl95ahmXf7xKiR4CYHQCgaAKjxT4Qkn2/Wg61jGJSpOYG3ypZ2nilvOlhI7zgAANwlOpUR0BB8SkcKBk2biw62lYiCOGnI+4rK2wuGS0hKE2SkQPqepN6yg40/sx1DgggHVKwbW5HWaI4nFLcSXHChwtWUiIzAwM0cJn1HW0208elbQztqRmEpWBbxHnSwFwvMpWaNOp4a6c6CfFtFJyCwJzEctIBPS9HkvOMYYMT3nO8sRdDc91FrysyY1vwNSbgbKTiVuOPGUtkGOZMm/90R5+tPru7bBzLDaUrUcxWSSqeck2tQBNjpW4BnSQAmFZBbNaE2OYgDXLxETrVHa2ynFtJS66WWwTn7XISEyClKMpJJtxPLzGna7iXS24rs2lKguNqVcCwy3VkGhhI0PnTJsnZQLziQ2pOVIyvKAUVEgHVQnuqkETNuFBzPagaSrIwlcA/GuylHwsEjymmnZ2EPYJToVg/wCc29iKH7xpzPBLsdoCCpQsFJ8OB+tNTIkCLaCKBd3fw3/dQqQUqE9DcflVveAKLAEk5FWJF4PCdYvoelWdhNAP4i8gkGeYldW9s4Ydmo8Mp/0k/OKC+lTC8MvIEpPZGUxH3T6ieVCML+zwzZjKEvZhmtKcwVmA1Iga1vssNowofeKSlKQUpPEgWgcSSIE2Gt7RpswHFEuL+EkGM0lJTICQfi0vr5CaDTGYlLZ1BDj+cDiJn/2HmBVnaOEzsKJPfYKynqgRmR1gaeCeVBsRgB9sAb7wCkhIJmSTAEnrmPgKbsRstaFBSS2qHc5SDfKRlUL2JjgSOVApN6AjT6+dEOzJSm3SOf8AtNL+1cSQ6ttkKypUcqcpzCYJERMJJIHlVZ7HYlowvNcd0KA9RFrUBjFbTSyoE/ED8I1oLtTbbr7nEFRACRqToJI1PT/mtcLs558y2hS+CnCYTmtPeVathsZxBKh8SDIUNJBEx0BigKvY4sIbaWCpeTvGbgyY8b28qIlcOLBC87hzjuHiPhnSbG5gaxpQLazS8Q80lpBU441OUfzKnoIM3NWsRgsc0vtXWXlEfECMySIIuUSALm1B5tDbWVxpKAFJZOdQUYlZFh4JT7mr+H3oStcrT2c2kHMnjqYBGtJu0sW448p1R7yzPSNAPAAR5UU3bwgedlUJaSMzt9AOVib/ACm9A+4jEdmypZV3YskffJ0SP9tZ8aJ7q7OLTaluXfdOZw8p0SOgpBxzyVYhkISEwsEITZIAuLaTF8w1k8afMJjbigOmKylvGb4YVCspWSRrlSSPXSsoJ2mmCyltUFCEgAHkO6Cep5dRSdvLsBkJ7ZmyUlSVDnlkfNJp7e2chUFSBPT5HnXON7UFLi2GlKyE5igmYVdSok3BsfWgYf6N2UpZdOYd5WkXgpEceYIjpTIrANrLb7mYlmTBsLWJIPhPmaAbpYQttJLbvaRKuz7oSq0KyqibE6m0jQa1Di95O1xDKmS4lsqDazEd5RAAVIIIGke9hQYNnsurMjI0EgAWuqVRqOWXzPOavtYjsC86t5vMEkkKIC1G8RI0nS8XiBrS9vRg3MO+hwrCgpXwgZRaSCALRfTXTnYDjMStSs6jmVrqdOGnCg22wS4Q6owpWgGpA4nzt18qKbu7fCe6/JAIyri4giQY1txoK8+VnMYuOFgANABwAHCqzWKylQiQaBx2TiW87kKHeSmBx1VNteNEdpLbS1Cj2iyPgBsP5jwHDLSzsLZWJe7zKcqVTCyqEyOovPDTn1powe4q1p/b4jLOqWh/+lfSgVWEpfcW4rMGwqyeAm5/8RyHMC1OGALK28zQORNpsniLwRIuRew8Irxe6ZaQlLaytCVSQU96Ce9BFjabRQzYmJLCnQDDRJlQTJEK4c+JjW08AKAlhMOlDinDCXBC2xzBkKMEwZ/e4SNKNYRw2dUiEpbIuQPiKTxIAFqAq27/AGoyO6WFJSVJIzk5VTxOWAaJvuBTaA8FKzEEFNgkKmLi1hwEkddaBZ3laTmzpUppDpAXe02AUBPARMEgjwuA29hkJCEpcUojMFZjICpGkG1rXmnfexKFYRxKUjLlUZHMXn1FKW2cIXGQslCUpTJykqzEm3GBc8JoGLZmCYAyOJzgqTCTmi037oOpPTQTYVm19sJwzimghAbSlVogd6NPARPjSxut2gxDSUqPdKoBuPhVMA20BjlV3+kBUpw4mSe0M9P2cfP1mg23d2wG1vdnlDiZgm6VNFU2y37pOa2oNMj+DLrjfa4hac4CghKlZpAGZMAxlzBV44gTzTtgbuFTYxRUAkE5UBWUqix7x+ETbQ0Y2ft6XAhTbziTCUtpUFKkfCJtnSAfvRpJJiwKm8rAOJVkBIUrQC8zBgczbzNGWcC2040wTBbWHn1SLACyM3O8crnpRLGZWVu4p4DPnUGkoUFAL4SeBT1Gsm8CgOxm+2W4pwkp1XH3iToTwFuPIUGbJWhJU84sNzmyIAkmTPXKkREwdbVFtPHKW2jvLKyZNsoAjQAagk+1Oex9nMPFGQBOZAUMqBIExGZU6HikR1q7idgMoIzSSUqkquTCZ16a+VAA3V3eQtrtHIUVaD90Cfevat7vuLSyAeZ9JJ/OsoGPbG222UEkgqvCRqSPkBxNcuffcfece0yhSyoC0gd0X6wOt6K/YC9iUJcN3FqUsDQJHeI/L0q7t7BlLLeFabAdfckHSxOY34AQgeAoKL2MdW8W2CUpP7RSh/8AGh1CFLHS5t1NY/jW04ZIatLlo1GXKQfWKtbewv2LDlsLzuvEdooWGmUJT0AmOt6UWV3HiBQMW2dqOYhkFxQUUOhI7sGMqjfmfpQppQJnhTBsLZCH8wczEDIqAYkkKIE+Fuk1R3j2QMM4nIZaWMyeJERIPPW3T1IAmn4BT19qu7t7PcdcVkbWsCAcoFribnugwONWt1NiDE4rIZ7NPeXHLgJ4SbeE12DDYZDSQhCUpSNAkQBQCUbQSgd8KaMD4gABHMplPrFXGnM+ihlHEG35/OtdrwE5j8P3vA8fL5TQDdJTbLalrAAUs5TrpaPG1uY84BnLoBgqg8qTPt6VqfmEjOq1tR8XqJq1htojE41uUAQCQZuQkGB/LmJPWh26Ww1OPOYh0fss5KEnRagVCfAe/lQWcDsRTghwEI+5n1A4W104mKYS2WUISBnypypUqPIKuOQvUzz4komFZSpPlH10+tSPuQ2Srlfppe9oGtAs7zPKThlOKUSoghIsDI5ZTZINzea58ziIUntUBxP3pjMdfvxmHrXR9tYJK0YxAgBDSQgcAQhRMcptSGzsN15/sUDvXzkmydJJ6HUc560BlhDDZQ40h8hc5VoJLiD3UqTluD3SozBm3CqydhrUULxTjv2dtEnO24FADRABTFzAkGmpn7PspgFaitxRN47yzyA4ACBQtX9JAJgsLCTxmbeEUEy2Oyaaw7KFOwiVqSrKOqjwuSTHzqTZ7OHwC3FrUVO5QEk8iJMDQCbST0mquzt40JRiFAEtohSUzxWSMvS8H1oVtLbCQwYWl191KQ6ofC2kDutp4Tcz1zHgKCjt3aZxSwEBazoISdLGOJuq+pAtejmN2G3hcJIWrOfizRClWBCYHA9ToaX9g7fLIKVOYhKJBT2Skd28qkLBBnkaed48OH8MhWWQpMpUVi1iRlSCQZtNBZ3P26H2zPZoyEpS2Fd5KREW1iCBPEzYUB3s29meUG7paSUzMAqMZtNdAPI86p7tblOLyvPqUynglP8A3FSP8sg+Mcqd2W8MhIZbDaLQAAkm3MkH3oF5kQlOS6YERy4aVlAsbinMG840kSmcwCtL8oAEeAisoCGHxRQ8pQGZZSoJ6SbnyAqHZm00/bmVPOAJbStKVH4RIVcn+8T6ZaoqWBmJ1HPnfzkG/kaH4NIU+lS1QlJKlEAHSTABkGTCfE0HSMZuxhcSErKisapKFgJPOAnu+gqk5ulgmSFFOaVAHOsnUxzjWqTDbqW1Bs9m4okpQqCF8QjQAOxxFjYcJpda2s85mLiySk2TCUmQeUajkeNA4be2ghlOZCgpKYtrMmCM2piQQP5qS9s7XXiMkj4ZAAkyTHXW2gqtiluOFoHOtS02ElRJK1AR8oHKuh7m7nBiHn4U9qlOoR9VdeHDnQX9ytg/ZWO8P2rneX05J8h7k1b2jtZDbrbajBXMeNoHneiijXLt4lqfxigDAQZQeRSQAfzoOjbRazNqBsCDP50gJ2i2jCJaKx2mcgpGtiocPD3FdDZeDjYUNFJn1Fcc23h8mIcSkR3ibcOIPvQGWFOYXEdqU5+4U5QCSkGLnKCBBgcdaam8clrBoWghYS2kmCAogJE2uCenlS6/tQBphySAXJJBgySEq11ECCLiwOoqulouN4tpuZBLrJNjII7RPgQdKAy3jhiMS2kGMkqJB+6JSQekkeKSeVMZAWvgUotpx5deB8hSBuYgtPrAMrW2Mp6ib+EX8CK6Jh0ZU89STz5mgidwKMpTlBFxBHOJ14Uv7AadS66lIEpCU9or90SUWHxGCQZI08KalriomG4Hjc0AjFbuIWc6lKW5xUozbkBoB0Fc53mwnYuqTwmulYjav7YoSRlaRmdPj8KR1sSa5dvHj+0eJPOgrIUCCDN9YMTy8akwOz1POowzcyozPAD94+An5UOSq9Gt0dqHD4xtaj3Ffs1/yqi/kqD4A0HR9k7HYS2ns22lBImMkrKhxzE6xbpzofvDtXDJSBlW32ffgpKP/EJOpJPvWm3MItlo4hglCyVOEgnKZMpBTMEZR71tsffhl4BvEpShWhzXQT0Jt5H3oAW7+ExW0DmeccDAtrAjkBoo9T/tTxj3cNhWAFwGxAAN/nQ7aO8yGGguAU5lpQBxSlUCOn5VzjHbRexz6QfvGEp4JHP0oL+LdexiipIKkIJSknWCZAJ4kCspuwWEQyhKE2AHnPM9aygG7w7CdQS4QgNlU/H8GoBXIi9hab0C2S5lfbQC3KiAFLBgKOiiIGk2niZ10at49q4rsly0hCIhV5N9T6jMOXWkA6g3nWevPxoHLehIw6AA6peJUYKzqBYnKNEp0sNdeFC95QS8YsXQ2uP5kAq880nzNaY5xbzYxKlBakgNqSeEGEnxJufGp8Q4HcdhoPdKcOR4BKc3yNA97ubCbw4bKwk4jJA/ui5IHW9z+VMSRa9Ad2kqKnHFmSs68YEd3wF6KbXxfZtk8TYeJoItp4wIZWocjHjFctx2LyqMAFSwqDPMm+vzj3ph3t2zkbbaRCllMkRIgyJ9jSqWClMnU3kXzeEUHRdw382ECZktqUkz17w+daY7c1txZd7VxDh4piPCCJPrSXsdnHIJUz+zSrXMtCRxiQT1PCmVhvHKu5jMOj+VWb6Cg0xW5YKFp7UqI710wFGDBMKHhNZhtxmxlWHDKQIIm6vvE97Q6ZeU86us7NMq7TF51KGXMghJjzcPjerOF2Uyi/aOrI5vxp/IR6UArdbCBDrhUbgZbiI7xBvxuBflFMm0HyhEwIJAM8JFtOtqrYhhK21JaQE5CbyLaEmxJJNj6UQXhwpOVWnQkH11sbzQU8I+VmJBAF4/e5eX0qjvTt0YVoqglRskdahbcdZJISlYJIVCkpOYWI7xA4SL3CulLe9+BffU0peVIW4G0ICgoiQSVGLWjnQT7KbWMA68r43lFRPiYFc/xQ7x611zeJvs8GlCe6kFKR4AH6VzzEbONnFCEn4Z49fCgDpbMTFbNOgKRnSSiQVAGCQDceYMV1jd7dlP2dRcSMzqCAI+EKFvO9cuZw37VKV2SFhKzyEgKoOjbX22MThgUtuISpCgAoDU5QNCR8KgeFiKScdgAoI6qUT4CP8Aej22NoKaWRklkZVKCYssp18AkhI00qvsZ1t3FT8TaEFeSLkC5THE5leYoFHGmVG5IFkySYHACeFSbF2gWHkORISTI5ggg+dWttpR2yyggpKzAA7onQA8QBbQaUKIuaDqiF5gFg5goAg9Kygu5m1B2JbVq2beBkj8xWUHQcfhkuNqBuFJrjmLbKFlB+6SPLUV2fN8aBqO8nzn8/nXJt60/t1KAgKm3XiPU0Alh4wpOoVcjwvNEd20k4kEfcbcPohUe5rbdFpBfhYkFJTHiIJ8AnMaubs4UtYp5s6padSOukHzFB0LBYgMMoVBKSpQIFz3riKDb17SVmCTAKUg5ZPxKmBIjQCZ6acKNNI/srR6/Wl3bmzlYt1RBhKe6LakCFHwm3lQUcFslagDkIWrVUiB11sByihuAwSnMS8lpyA2IzQDJJAPDTX0rXapfwo7FLysixccuY5gRy515ultBDOfOYCykTE6TbprQHmdiYqLOAjoEj2yH51INmYoRCl/hb/9aatlYpC0DKUqHQj9aVdgfu/q368qBOVsx+0vLPQIbn3RFC9ouYpsgdqQn/625/0xXQnEAcAOs9KS98cUgAQQT0NuFBPuTjHVYl9txWZIQkiEgTMR8IHAmnDsB/e9T+dcfY288ytS2TlUtISTAOniDTFsbH4l19aFvulKWyqygm8pA0A5mgZt5XBh8KVIGWFp1AOpub6nrQ/dQHEH7Q4EwiUt92JJ+I6nTT8Vaq2K4+2UuYl8pmcpKSLaaifejuxsIGmG206JGvOTc+Zk0FTbjHbZEGMudNjeRPenymPWlzelAXi2GvuZkAj+ZQHypgde/tCR/fI9G1KB/XKljCAvbTRqQF5vJAJ+YoOkKi8wEgX5f8VxjeBaftTxbuhRzpPMKAVPvXQN9trJQlOGSe+6Rng6Inj/ADaeE1zfFSW0LgwkFtRgxKVSL6fCqPI0DHiG1LBBWEkozEzAOZS7ekVHsPAhvDOvBYCkOZQIGoAIOYG2pHKDVVl0OYZI1ItAuf1IoxsXYSktKDrhbSohWS3C1yaBJ25jytcA9wAQIHKbkam5E0Ow7SlGEgkgE25ASfajW3NmtofcSleZIIg+QtOltKpMy3nLaiJBSecHUHp9KCuyspmDE/lXteJFZQdtbxQU008m4iT4EX9D8qS/6Qdn5Sl5N0Lm44KIHsQPXxplYwxwWHSFqCwTChyzSbSbgHwpSVtlC23sM6ruXLatYOuX1086AJsN4IcBI4DjAsZvxjjHGBTPjMUnMHkAFaEqKuqDYp9TIPAzQTY+zSpPaZJBUQD0TArXaSi2H0gmClECdJVePHLQdGxGNCNnpd/cSDHJQ+74zaqW5+KSvDNyZUBCucgkT560r7axKkthEnI4JWnmUkEHoevKpNy30dpH3uFhxjUkg8NBOpoPN+GB9pQeBSQfL/mhCNjuqYbcQiQSo93UCSNNeHCaOb6yXU2gBC1ekfOju7zYGGw3/wBQPrJoFzYWI7NUOwm33+5x5a0xKxbdoKfVcesRTKhtOXSsXhUGLJ6WFAh7QWgqOVcnWEuZuunjQPbTSiSctueQpHvf0rrDyUgW9velDfUDsxwvQIa8PCEq5/UTRtWIUwtxSTCpCdJkXOn60qr2YKGJIALhST0OUmi+zWUP/aVKF8ycpBgiyuIoL7W9Sm0DuJVbgSI8RBpxwgORPhSl/wBJ524Q8tNjYpSfkE04KVlaniEj1iKBcxi4eQq11KP+VwfSgewNqJZfecVGYNKyA8VSIHt86ubR2i2lbRK02KpvoCm3vS9tLJ2hUhQKVCZBtP16UFP7SpbwcUSpSnQVHn8R/KiGE2k6hOJYQU5QouQpMz3kpjoNDpwqnh8gDcqEl0E3GmVV/et0qScUQFAhZKNeKwUifMg+VBLjt8XlNlvIhBzXUJv0g6Cr2DwrmJwzr7ilKWIKQLApEzYa6HWlXE4RfZ9tkUG1KyhRFiq5I9q6lu3hwhsoOiQlGkWCE+slRoObOxFhBGtD3FXNhRnbWDLDqmzoNDzHD6UDXbMDregwCva3ZEivKDrW+GJlSW+CQXF+AH6HmK5oMFzB8iKa9qOPOFbkfs3LHT4Z5/dMc6FQkTnlB5lJg+YkUDRuEoKwrrShdCioTyUNfUGlHbyQpa0pMqzJ7o1gBwk+9M+5eQqeCFBXc4AiLnQkUr47Zji3VLhME2npY2oKaXnHUxqlPgBemrcLZE9uVyCAjKUkWnPe46UGd2cQAO4lX7yQQf8AVTj/AEeM5A8gqzKOVU9Lj2PzoEzfXDupdl1Wa5SIECBBFus+1EtlbwKbDbRAUns0BJ0iUj1F6tf0oNQps8/96H7N2d2jLK0m5tB07qiNeFo4UHQWdqJCe8CmdJH0n3qVO0UK+FSTpYUuowz/AGeUpSRaCkp06kwfaiGCw6wCFNnhaR15KoCGLxyUjW/h+elJG92NKkgZTE8ePhEim1bK/utqH/kkD5z7Urbfw5TchueQ7w53kD2oFTFElKARYSY9J60Q2HtMICwUwFZfhA4Zr2A5+Nqh2g1BRwOQK8yTb0FR7PwhdUtIIFs3SxA/Og6PsjbbC0gBxM9e786u7SR2jKkoUDZR7pEmxgA+PyrnmzdlvJulsrH8ub219qIYsLOrTggXBQoD3FBcf3W7ZjOkhJiUiLedKww/7BTakhLjSjM8iSZ+Y8q6juu+F4ZI4olBGkRp7EVzrftCRiYHIzb+WgZt2t3mXME2paAsqBMnkSYjypNxGzQw7iEpvkWhSfAZiPe1dB3OxgVs9qNUJKSOqSRSR9q7bEuK0CgE+aUqoLWE2mhpxxjEQvBukkJMnLmhSCD90QRPLXhdo2UwUFYCkmSIUL2gREk3iKRNpMZmW1c0R5osP8uWjeztqKThkFvswk5QoknuqICTItCcwN59qClviIxcAyMidbnVRvzpRf8AiJ/WlMe84dS6S8AHSEgQO6U8CCTcGl8XCp5UG2FFq8qTDaVlB1PCbRYy5cyUkAApKhPzg+VaPYFs3CUEeArHtzWv31+YT/61G1ulhx8XaL6ZiB6JigB7XxbrT6fs+buouECRcmygLcONUNm7TIstBUrMZlaU26T8iOdxpTzhtgYVHwso8xPzqdWxsOf/AIWv8NP0oE17aWGEFScQSTAA7M/JdH91Ma0XFQlbS4SEodspSTqoDiLD0o1hsA2j4EIT/KkD5Cge827KsS4HELCVZQmDI0JIIIBvf2oNP6S8HnSzBA78SowNDQPZGJ7BIQuFJSokKQZ1jgYtRTe3arbmFLTisuIbIBGUwpSTlUUmIg3PDWljZzKlS0Uwr4hNuQsDblQdH2ZtVhxPdIkaykj5ir321sx3m5t94Uh7LYWgyWVTpMKUP8k/KjOFUZEtqEf/AMlfIigO4raTSRJWjyv8qRd5trNuLAQokD+6QPcUdxjJUDlbcnwWj5wKUsbhCFy4csCbkSAOFp+dAJ2s+pTqieECPACp93sVkfSSYCgUk+OnuBVTD4Rx9ZyIUokyYGk10HdvdQMw473nOXBP1NAS3YchMciR7mKPKE/rxqBrBJ1gA8xY+oqZSIvmjxj6UFJmUPW+Fdj48Pp50mb74f8AtYP7zU+igKL70bwobSQ04lTqSDpIFxa3H5ceEpu923lYlxKwktpCYF7mYzeU6CgatxHf7O8mPhcJ8ilP0NKmynQlaCYutYP+YD8vaoN39tPMocS3EKMqlM8I8qFYZp1a5aStawZ7qSYvxgUDQ61mw0i+Rc+V0q/0oohuns9p/CPoc+JtZymYISUhQ8pza9ar7JweJQ0rt28iCFSSU2m4kTIGaKzdV/s8UWrZXxAn94AkXjiJHpQEnsK2vBNNvEJSlACHSQS2qIk8chi/K3lzwCCpNjEiQbHW45imvevGyjLIJSVJIHVSj46R5RzpQBAoJ8ONaypcEypU5UqMcgT8qyg7g8qqhXfhSxit4VChz221zrQPQ1qUxSQxvCRrU/8A1NJsTFA4RUqTSth945F6lO8SeFBm2d1kvrUvtFJzkEiJEgASL8YqgNxiPhWif3oUk+yooph94kfeq63t9o/eig12JshTKIU6pw3iQBE+Mk+JNEVJPP2quNqNn7w9ak+1JPEetB442Vak+30qmrZLJMltCjzUJ+dWw+OdYVg8aDxllKRAAA5ARVlAqFMVYbNB6FRQza2zQ/llSk5Z0AIvzCgb9aJKqMEUC2dy21GVuuHwCU/lWjW4rGYFanHAPukwPa/pFNKlVrmoAad1sIjRhPmSfmaIYZpCBlQlKQOCRA9qldNQZ4FBu4bUp7Q3TW65n+0qF5TKZKfDvD2pjWqt1KoFpW5DX33XFEmSUgD55jUuG3UwyDZsqP8AfM+2ntRxThqBLhJvQXcHhEpTCUgDkLVlWGjasoOSPuHiaqOLPOiz+zXf4Tn4FfSqbmz3f4bn4D9KCql416HjVgbOd/hOfgV9K2/qx7+C5+BX0oPEYkxW/bWtW7ezXo/7Tv4FfSthst/7rLv+Gr6UEKHyTqa3dxRkX4V5/Vj4/wDhd/w1fStTsx8m7Tv4FfSgmTjjzNSp2irmaqo2Y/8AwXf8NX0qRGzX/wCC7+BX0oJ/6zXMyanRttcfEapHZz/8F3/DV9Kz+rX/AOC7/hq+lAUG3XQBCjFX2t6HEi54cqX/AOrXv4L3+Gr6V4dnvfwXfwK+lAxtb1r4x6VYO9PT3pWTgXv4Tv4FfSs/q97+E7+BX0oGr/qocR71n/ViJ0NKK9nvfwXfwK+lRHZ738J38CvpQOyd5kcZmvHNvtm2akf7C9P/AGnfwK+laqwT38Nz8CvpQOytto/eqQbXR+8JpE+yPfw3PwK+laKwzv8ADc/Cr6UHQkY5Kj8Q9assuAm0Vz1lh0D4F/hVV3CduCIS5+E/Sg6QlYGpr2lrZYeUDn7QaRII59PCso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history.org/History/teaching/images/tchcrpc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The Alternative of Williams-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304800"/>
            <a:ext cx="5562600" cy="77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1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e132000</dc:creator>
  <cp:lastModifiedBy>e136126</cp:lastModifiedBy>
  <cp:revision>2</cp:revision>
  <dcterms:created xsi:type="dcterms:W3CDTF">2016-01-27T16:26:39Z</dcterms:created>
  <dcterms:modified xsi:type="dcterms:W3CDTF">2016-02-01T14:40:56Z</dcterms:modified>
</cp:coreProperties>
</file>