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5604-115D-4AB1-96B9-70533AF14413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F673-61F8-4EDC-A0AA-61A608DF6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0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5604-115D-4AB1-96B9-70533AF14413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F673-61F8-4EDC-A0AA-61A608DF6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02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5604-115D-4AB1-96B9-70533AF14413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F673-61F8-4EDC-A0AA-61A608DF6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7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5604-115D-4AB1-96B9-70533AF14413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F673-61F8-4EDC-A0AA-61A608DF6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9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5604-115D-4AB1-96B9-70533AF14413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F673-61F8-4EDC-A0AA-61A608DF6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49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5604-115D-4AB1-96B9-70533AF14413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F673-61F8-4EDC-A0AA-61A608DF6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5604-115D-4AB1-96B9-70533AF14413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F673-61F8-4EDC-A0AA-61A608DF6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66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5604-115D-4AB1-96B9-70533AF14413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F673-61F8-4EDC-A0AA-61A608DF6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7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5604-115D-4AB1-96B9-70533AF14413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F673-61F8-4EDC-A0AA-61A608DF6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3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5604-115D-4AB1-96B9-70533AF14413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F673-61F8-4EDC-A0AA-61A608DF6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3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5604-115D-4AB1-96B9-70533AF14413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F673-61F8-4EDC-A0AA-61A608DF6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6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15604-115D-4AB1-96B9-70533AF14413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AF673-61F8-4EDC-A0AA-61A608DF6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0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51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Picture 2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-1"/>
            <a:ext cx="5475514" cy="695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486400" y="445407"/>
            <a:ext cx="327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empus Sans ITC" pitchFamily="82" charset="0"/>
              </a:rPr>
              <a:t>#9: Bagged groundnuts in pyramid stacks in West Africa</a:t>
            </a:r>
          </a:p>
        </p:txBody>
      </p:sp>
    </p:spTree>
    <p:extLst>
      <p:ext uri="{BB962C8B-B14F-4D97-AF65-F5344CB8AC3E}">
        <p14:creationId xmlns:p14="http://schemas.microsoft.com/office/powerpoint/2010/main" val="142391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Picture 2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4" y="-21772"/>
            <a:ext cx="9062357" cy="604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57200" y="6172200"/>
            <a:ext cx="830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empus Sans ITC" pitchFamily="82" charset="0"/>
              </a:rPr>
              <a:t>#10:  French capture of the citadel of Saigon, Vietnam</a:t>
            </a:r>
          </a:p>
        </p:txBody>
      </p:sp>
    </p:spTree>
    <p:extLst>
      <p:ext uri="{BB962C8B-B14F-4D97-AF65-F5344CB8AC3E}">
        <p14:creationId xmlns:p14="http://schemas.microsoft.com/office/powerpoint/2010/main" val="200475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Picture 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"/>
            <a:ext cx="8305800" cy="61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830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Tempus Sans ITC" pitchFamily="82" charset="0"/>
              </a:rPr>
              <a:t>#11:  British Lipton Tea advertisement in the 1890s</a:t>
            </a:r>
          </a:p>
        </p:txBody>
      </p:sp>
    </p:spTree>
    <p:extLst>
      <p:ext uri="{BB962C8B-B14F-4D97-AF65-F5344CB8AC3E}">
        <p14:creationId xmlns:p14="http://schemas.microsoft.com/office/powerpoint/2010/main" val="347617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Picture 3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701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867400" y="0"/>
            <a:ext cx="3276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Tempus Sans ITC" pitchFamily="82" charset="0"/>
              </a:rPr>
              <a:t>#12:  British cartoon “The Rhodes Colossus” showing Cecil Rhodes’ vision of making Africa “all British from Cape to Cairo” 1892</a:t>
            </a:r>
          </a:p>
        </p:txBody>
      </p:sp>
    </p:spTree>
    <p:extLst>
      <p:ext uri="{BB962C8B-B14F-4D97-AF65-F5344CB8AC3E}">
        <p14:creationId xmlns:p14="http://schemas.microsoft.com/office/powerpoint/2010/main" val="249376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Picture 3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76200"/>
            <a:ext cx="913953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" y="5791200"/>
            <a:ext cx="830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empus Sans ITC" pitchFamily="82" charset="0"/>
              </a:rPr>
              <a:t>#13:  An imperial yacht passing through the Suez Canal in Egypt at the opening of the canal in 1870</a:t>
            </a:r>
          </a:p>
        </p:txBody>
      </p:sp>
    </p:spTree>
    <p:extLst>
      <p:ext uri="{BB962C8B-B14F-4D97-AF65-F5344CB8AC3E}">
        <p14:creationId xmlns:p14="http://schemas.microsoft.com/office/powerpoint/2010/main" val="417970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Picture 2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848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304800" y="5638800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57200" y="6172200"/>
            <a:ext cx="830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empus Sans ITC" pitchFamily="82" charset="0"/>
              </a:rPr>
              <a:t>#1:  Open-shaft diamond mining in Kimberly, South Africa, 1872</a:t>
            </a:r>
          </a:p>
        </p:txBody>
      </p:sp>
    </p:spTree>
    <p:extLst>
      <p:ext uri="{BB962C8B-B14F-4D97-AF65-F5344CB8AC3E}">
        <p14:creationId xmlns:p14="http://schemas.microsoft.com/office/powerpoint/2010/main" val="205933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Picture 2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" y="6096000"/>
            <a:ext cx="830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empus Sans ITC" pitchFamily="82" charset="0"/>
              </a:rPr>
              <a:t>#2:  A Methodist Sunday School at Guiongua, Angola, 1925</a:t>
            </a:r>
          </a:p>
        </p:txBody>
      </p:sp>
    </p:spTree>
    <p:extLst>
      <p:ext uri="{BB962C8B-B14F-4D97-AF65-F5344CB8AC3E}">
        <p14:creationId xmlns:p14="http://schemas.microsoft.com/office/powerpoint/2010/main" val="282109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Picture 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54864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867400" y="5715000"/>
            <a:ext cx="3276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empus Sans ITC" pitchFamily="82" charset="0"/>
              </a:rPr>
              <a:t>#3:  Germans taking possession of Cameroon in 1881</a:t>
            </a:r>
          </a:p>
        </p:txBody>
      </p:sp>
    </p:spTree>
    <p:extLst>
      <p:ext uri="{BB962C8B-B14F-4D97-AF65-F5344CB8AC3E}">
        <p14:creationId xmlns:p14="http://schemas.microsoft.com/office/powerpoint/2010/main" val="134026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Picture 2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550227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638800" y="457200"/>
            <a:ext cx="327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empus Sans ITC" pitchFamily="82" charset="0"/>
              </a:rPr>
              <a:t>#4: Quote from Henry Stanley in 1882</a:t>
            </a:r>
          </a:p>
        </p:txBody>
      </p:sp>
    </p:spTree>
    <p:extLst>
      <p:ext uri="{BB962C8B-B14F-4D97-AF65-F5344CB8AC3E}">
        <p14:creationId xmlns:p14="http://schemas.microsoft.com/office/powerpoint/2010/main" val="27986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Picture 2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8077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33400" y="6096000"/>
            <a:ext cx="830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empus Sans ITC" pitchFamily="82" charset="0"/>
              </a:rPr>
              <a:t>#5:  Africans bringing ivory to the wagon in South Africa, c. 1860</a:t>
            </a:r>
          </a:p>
        </p:txBody>
      </p:sp>
    </p:spTree>
    <p:extLst>
      <p:ext uri="{BB962C8B-B14F-4D97-AF65-F5344CB8AC3E}">
        <p14:creationId xmlns:p14="http://schemas.microsoft.com/office/powerpoint/2010/main" val="423946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Picture 2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5029200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410200" y="457200"/>
            <a:ext cx="3276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empus Sans ITC" pitchFamily="82" charset="0"/>
              </a:rPr>
              <a:t>#6:  An advertisement for Pears’ Sope from the 1890s, and one stanza of the British poet Rudyard Kipling’s poem, </a:t>
            </a:r>
            <a:r>
              <a:rPr lang="en-US" altLang="en-US" sz="2000" b="1" i="1">
                <a:latin typeface="Tempus Sans ITC" pitchFamily="82" charset="0"/>
              </a:rPr>
              <a:t>The White Man’s Burden</a:t>
            </a:r>
            <a:r>
              <a:rPr lang="en-US" altLang="en-US" sz="2000" b="1">
                <a:latin typeface="Tempus Sans ITC" pitchFamily="82" charset="0"/>
              </a:rPr>
              <a:t>, written in 1899</a:t>
            </a:r>
          </a:p>
        </p:txBody>
      </p:sp>
    </p:spTree>
    <p:extLst>
      <p:ext uri="{BB962C8B-B14F-4D97-AF65-F5344CB8AC3E}">
        <p14:creationId xmlns:p14="http://schemas.microsoft.com/office/powerpoint/2010/main" val="324469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Picture 2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33400" y="5688013"/>
            <a:ext cx="83058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empus Sans ITC" pitchFamily="82" charset="0"/>
              </a:rPr>
              <a:t>#7:  Mrs. Maria C. Douglas, a doctor and missionary, and the first class of pupil nurses in Burma, 1888.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i="1">
                <a:latin typeface="Tempus Sans ITC" pitchFamily="82" charset="0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383422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Picture 2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6" y="0"/>
            <a:ext cx="5486400" cy="670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791200" y="228600"/>
            <a:ext cx="327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Tempus Sans ITC" pitchFamily="82" charset="0"/>
              </a:rPr>
              <a:t>#8 British cartoon showing the Chinese being savaged by European powers, and the poem </a:t>
            </a:r>
            <a:r>
              <a:rPr lang="en-US" altLang="en-US" sz="1800" b="1" i="1" dirty="0">
                <a:latin typeface="Tempus Sans ITC" pitchFamily="82" charset="0"/>
              </a:rPr>
              <a:t>The Partition of China</a:t>
            </a:r>
            <a:r>
              <a:rPr lang="en-US" altLang="en-US" sz="1800" b="1" dirty="0">
                <a:latin typeface="Tempus Sans ITC" pitchFamily="82" charset="0"/>
              </a:rPr>
              <a:t> 1897</a:t>
            </a:r>
          </a:p>
        </p:txBody>
      </p:sp>
    </p:spTree>
    <p:extLst>
      <p:ext uri="{BB962C8B-B14F-4D97-AF65-F5344CB8AC3E}">
        <p14:creationId xmlns:p14="http://schemas.microsoft.com/office/powerpoint/2010/main" val="363067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223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Round Rock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e132000</dc:creator>
  <cp:lastModifiedBy>e136126</cp:lastModifiedBy>
  <cp:revision>2</cp:revision>
  <dcterms:created xsi:type="dcterms:W3CDTF">2016-02-08T15:35:35Z</dcterms:created>
  <dcterms:modified xsi:type="dcterms:W3CDTF">2016-02-19T15:47:35Z</dcterms:modified>
</cp:coreProperties>
</file>