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1" r:id="rId4"/>
    <p:sldId id="265" r:id="rId5"/>
    <p:sldId id="264" r:id="rId6"/>
    <p:sldId id="271" r:id="rId7"/>
    <p:sldId id="268" r:id="rId8"/>
    <p:sldId id="259" r:id="rId9"/>
    <p:sldId id="26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>
        <p:scale>
          <a:sx n="62" d="100"/>
          <a:sy n="62" d="100"/>
        </p:scale>
        <p:origin x="-68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CD2B6-F01C-4140-BFB4-3A4B881C1A7D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5468A-383A-4D52-B936-1BABE7299C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3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10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8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717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5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52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805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915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0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5468A-383A-4D52-B936-1BABE7299CC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2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DFAD1-7AB5-447B-87AA-109B27A9471C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9FFF0-014E-4D9C-8914-7C100ABEF0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Station 2: Battles in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lynch87.files.wordpress.com/2010/06/nazi-occupied-terri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8700" y="1143000"/>
            <a:ext cx="7086600" cy="5191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s://www.jewishvirtuallibrary.org/jsource/images/russia/Stalingrad_afterma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114800"/>
            <a:ext cx="4265742" cy="2743200"/>
          </a:xfrm>
          <a:prstGeom prst="rect">
            <a:avLst/>
          </a:prstGeom>
          <a:noFill/>
        </p:spPr>
      </p:pic>
      <p:pic>
        <p:nvPicPr>
          <p:cNvPr id="26628" name="Picture 4" descr="http://www.greatwarrelics.com/newphotos/RUSSIANARMOR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5024175" cy="3048000"/>
          </a:xfrm>
          <a:prstGeom prst="rect">
            <a:avLst/>
          </a:prstGeom>
          <a:noFill/>
        </p:spPr>
      </p:pic>
      <p:pic>
        <p:nvPicPr>
          <p:cNvPr id="26634" name="Picture 10" descr="Battle of Stalingra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19499"/>
            <a:ext cx="5715000" cy="3238501"/>
          </a:xfrm>
          <a:prstGeom prst="rect">
            <a:avLst/>
          </a:prstGeom>
          <a:noFill/>
        </p:spPr>
      </p:pic>
      <p:pic>
        <p:nvPicPr>
          <p:cNvPr id="26636" name="Picture 12" descr="http://upload.wikimedia.org/wikipedia/commons/2/22/Bundesarchiv_Bild_183-E0406-0022-001,_Russland,_Kesselschlacht_Stalingr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09245" y="0"/>
            <a:ext cx="4734755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Allies’ Goal: Force the Nazis back to Germany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USA, Canada &amp; Britain fought from the West</a:t>
            </a:r>
          </a:p>
          <a:p>
            <a:r>
              <a:rPr lang="en-US" dirty="0" smtClean="0"/>
              <a:t>Soviet Union fought from the East</a:t>
            </a:r>
            <a:endParaRPr lang="en-US" dirty="0"/>
          </a:p>
        </p:txBody>
      </p:sp>
      <p:pic>
        <p:nvPicPr>
          <p:cNvPr id="4" name="Picture 2" descr="http://dlynch87.files.wordpress.com/2010/06/nazi-occupied-terri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276600"/>
            <a:ext cx="3657600" cy="2679332"/>
          </a:xfrm>
          <a:prstGeom prst="rect">
            <a:avLst/>
          </a:prstGeom>
          <a:noFill/>
        </p:spPr>
      </p:pic>
      <p:sp>
        <p:nvSpPr>
          <p:cNvPr id="6" name="Right Arrow 5"/>
          <p:cNvSpPr/>
          <p:nvPr/>
        </p:nvSpPr>
        <p:spPr>
          <a:xfrm>
            <a:off x="228600" y="3581400"/>
            <a:ext cx="2286000" cy="1447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 smtClean="0"/>
              <a:t>The West</a:t>
            </a:r>
            <a:endParaRPr lang="en-US" sz="3300" dirty="0"/>
          </a:p>
        </p:txBody>
      </p:sp>
      <p:sp>
        <p:nvSpPr>
          <p:cNvPr id="7" name="Right Arrow 6"/>
          <p:cNvSpPr/>
          <p:nvPr/>
        </p:nvSpPr>
        <p:spPr>
          <a:xfrm rot="10800000">
            <a:off x="6400800" y="3657600"/>
            <a:ext cx="2438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0" y="4038600"/>
            <a:ext cx="1905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smtClean="0">
                <a:solidFill>
                  <a:schemeClr val="bg1"/>
                </a:solidFill>
              </a:rPr>
              <a:t>The East</a:t>
            </a:r>
            <a:endParaRPr lang="en-US" sz="33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D-Day: Operation Overlord aka The Landing at Normandy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05800" cy="5562600"/>
          </a:xfrm>
        </p:spPr>
        <p:txBody>
          <a:bodyPr>
            <a:normAutofit/>
          </a:bodyPr>
          <a:lstStyle/>
          <a:p>
            <a:r>
              <a:rPr lang="en-US" dirty="0" smtClean="0"/>
              <a:t>June 6, 1944</a:t>
            </a:r>
          </a:p>
          <a:p>
            <a:r>
              <a:rPr lang="en-US" dirty="0" smtClean="0"/>
              <a:t>The Americans, Brits &amp; Canadians had well-planned, organized and deadly attack on the northern coast of France</a:t>
            </a:r>
          </a:p>
          <a:p>
            <a:r>
              <a:rPr lang="en-US" dirty="0" smtClean="0"/>
              <a:t>Soldiers parachuted in, ships unloaded soldiers who attacked the German defenses on foot</a:t>
            </a:r>
          </a:p>
          <a:p>
            <a:r>
              <a:rPr lang="en-US" dirty="0" smtClean="0"/>
              <a:t>Over 4,000 Allied soldiers killed in 1 day…</a:t>
            </a:r>
          </a:p>
          <a:p>
            <a:r>
              <a:rPr lang="en-US" u="sng" dirty="0" smtClean="0"/>
              <a:t>Beginning of the Allies land invasion in Europe: a turning-point in the war, Allies began to win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lynch87.files.wordpress.com/2010/06/nazi-occupied-terri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458200" cy="6195956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2362200" y="990600"/>
            <a:ext cx="533400" cy="13716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arrl.org/images/view/News/D-Day%20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573069" cy="3429000"/>
          </a:xfrm>
          <a:prstGeom prst="rect">
            <a:avLst/>
          </a:prstGeom>
          <a:noFill/>
        </p:spPr>
      </p:pic>
      <p:pic>
        <p:nvPicPr>
          <p:cNvPr id="23554" name="Picture 2" descr="http://blogs.denverpost.com/captured/files/2014/06/060514_dday_color_photo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4343400" cy="3453004"/>
          </a:xfrm>
          <a:prstGeom prst="rect">
            <a:avLst/>
          </a:prstGeom>
          <a:noFill/>
        </p:spPr>
      </p:pic>
      <p:pic>
        <p:nvPicPr>
          <p:cNvPr id="23556" name="Picture 4" descr="http://images.sodahead.com/blogs/000336135/D_DayImage1_xlarge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57600"/>
            <a:ext cx="4406348" cy="2895600"/>
          </a:xfrm>
          <a:prstGeom prst="rect">
            <a:avLst/>
          </a:prstGeom>
          <a:noFill/>
        </p:spPr>
      </p:pic>
      <p:pic>
        <p:nvPicPr>
          <p:cNvPr id="2050" name="Picture 2" descr="Image result for d'day parachut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909" y="3479800"/>
            <a:ext cx="4305126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graves normandy ameri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41049"/>
            <a:ext cx="76200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5770" y="114300"/>
            <a:ext cx="935554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American Soldiers Graveyard at Normandy, France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graves normandy ameri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4" y="1236828"/>
            <a:ext cx="523875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373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437802"/>
            <a:ext cx="4191000" cy="3572598"/>
          </a:xfrm>
        </p:spPr>
        <p:txBody>
          <a:bodyPr/>
          <a:lstStyle/>
          <a:p>
            <a:r>
              <a:rPr lang="en-US" dirty="0" smtClean="0"/>
              <a:t>Fighting in Winter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4578" name="Picture 2" descr="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581400"/>
            <a:ext cx="3276600" cy="3276600"/>
          </a:xfrm>
          <a:prstGeom prst="rect">
            <a:avLst/>
          </a:prstGeom>
          <a:noFill/>
        </p:spPr>
      </p:pic>
      <p:pic>
        <p:nvPicPr>
          <p:cNvPr id="24580" name="Picture 4" descr="http://sunflowersrising.com/wp-content/uploads/Ray-Clinton-Counts-Battle-of-the-Bulge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966608" cy="3810000"/>
          </a:xfrm>
          <a:prstGeom prst="rect">
            <a:avLst/>
          </a:prstGeom>
          <a:noFill/>
        </p:spPr>
      </p:pic>
      <p:pic>
        <p:nvPicPr>
          <p:cNvPr id="24582" name="Picture 6" descr="http://media.cleveland.com/metro/photo/9867006-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657600"/>
            <a:ext cx="2359850" cy="2819400"/>
          </a:xfrm>
          <a:prstGeom prst="rect">
            <a:avLst/>
          </a:prstGeom>
          <a:noFill/>
        </p:spPr>
      </p:pic>
      <p:pic>
        <p:nvPicPr>
          <p:cNvPr id="8" name="Picture 7" descr="https://timelifeblog.files.wordpress.com/2012/12/04_1267086.jpg?w=47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20665" y="-685800"/>
            <a:ext cx="382333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dirty="0" smtClean="0"/>
              <a:t>Battle of Stalingrad: 1942-1943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556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Nazis had been stopped by the Soviets the previous winter (humiliating for Germany)</a:t>
            </a:r>
          </a:p>
          <a:p>
            <a:r>
              <a:rPr lang="en-US" dirty="0" smtClean="0"/>
              <a:t>Nazis goal: force Soviets to surrender, cut off their supplies, so the Nazis could focus on the West</a:t>
            </a:r>
          </a:p>
          <a:p>
            <a:r>
              <a:rPr lang="en-US" dirty="0" smtClean="0"/>
              <a:t>Began to attack the region in June 1942, successfully advanced, reached Stalingrad in Nov.</a:t>
            </a:r>
          </a:p>
          <a:p>
            <a:r>
              <a:rPr lang="en-US" dirty="0" smtClean="0"/>
              <a:t>Soviets launched a counter-attack</a:t>
            </a:r>
          </a:p>
          <a:p>
            <a:r>
              <a:rPr lang="en-US" dirty="0" smtClean="0"/>
              <a:t>Brutal, hand-to-hand combat for each city block</a:t>
            </a:r>
          </a:p>
          <a:p>
            <a:r>
              <a:rPr lang="en-US" dirty="0" smtClean="0"/>
              <a:t>Soviets trapped the Germans </a:t>
            </a:r>
            <a:r>
              <a:rPr lang="en-US" u="sng" dirty="0" smtClean="0"/>
              <a:t>IN</a:t>
            </a:r>
            <a:r>
              <a:rPr lang="en-US" dirty="0" smtClean="0"/>
              <a:t> Stalingrad- cut off from supplies</a:t>
            </a:r>
          </a:p>
          <a:p>
            <a:r>
              <a:rPr lang="en-US" dirty="0" smtClean="0"/>
              <a:t>Soviet victory in Feb 1943</a:t>
            </a:r>
          </a:p>
          <a:p>
            <a:r>
              <a:rPr lang="en-US" dirty="0" smtClean="0"/>
              <a:t> 91,000 Nazis taken prisoner, major loss of soldiers &amp; weapons left Germany vulnerable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lynch87.files.wordpress.com/2010/06/nazi-occupied-territo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458200" cy="6195956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704072">
            <a:off x="7945289" y="715017"/>
            <a:ext cx="1044320" cy="1625592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229</Words>
  <Application>Microsoft Office PowerPoint</Application>
  <PresentationFormat>On-screen Show (4:3)</PresentationFormat>
  <Paragraphs>32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Station 2: Battles in Europe</vt:lpstr>
      <vt:lpstr>Allies’ Goal: Force the Nazis back to Germany</vt:lpstr>
      <vt:lpstr>D-Day: Operation Overlord aka The Landing at Normandy </vt:lpstr>
      <vt:lpstr>PowerPoint Presentation</vt:lpstr>
      <vt:lpstr>PowerPoint Presentation</vt:lpstr>
      <vt:lpstr>American Soldiers Graveyard at Normandy, France </vt:lpstr>
      <vt:lpstr>Fighting in Winter</vt:lpstr>
      <vt:lpstr>Battle of Stalingrad: 1942-1943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Cait</dc:creator>
  <cp:lastModifiedBy>e136126</cp:lastModifiedBy>
  <cp:revision>18</cp:revision>
  <dcterms:created xsi:type="dcterms:W3CDTF">2015-05-03T11:12:49Z</dcterms:created>
  <dcterms:modified xsi:type="dcterms:W3CDTF">2017-04-06T16:56:45Z</dcterms:modified>
</cp:coreProperties>
</file>