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27" autoAdjust="0"/>
  </p:normalViewPr>
  <p:slideViewPr>
    <p:cSldViewPr>
      <p:cViewPr>
        <p:scale>
          <a:sx n="77" d="100"/>
          <a:sy n="77" d="100"/>
        </p:scale>
        <p:origin x="-117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1A79-7631-4E10-BE6D-952FCF1C590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DA29-A4F3-44D4-8EF8-9E82F133F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6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1A79-7631-4E10-BE6D-952FCF1C590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DA29-A4F3-44D4-8EF8-9E82F133F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9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1A79-7631-4E10-BE6D-952FCF1C590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DA29-A4F3-44D4-8EF8-9E82F133F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1A79-7631-4E10-BE6D-952FCF1C590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DA29-A4F3-44D4-8EF8-9E82F133F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7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1A79-7631-4E10-BE6D-952FCF1C590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DA29-A4F3-44D4-8EF8-9E82F133F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1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1A79-7631-4E10-BE6D-952FCF1C590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DA29-A4F3-44D4-8EF8-9E82F133F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1A79-7631-4E10-BE6D-952FCF1C590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DA29-A4F3-44D4-8EF8-9E82F133F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8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1A79-7631-4E10-BE6D-952FCF1C590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DA29-A4F3-44D4-8EF8-9E82F133F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4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1A79-7631-4E10-BE6D-952FCF1C590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DA29-A4F3-44D4-8EF8-9E82F133F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0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1A79-7631-4E10-BE6D-952FCF1C590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DA29-A4F3-44D4-8EF8-9E82F133F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6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1A79-7631-4E10-BE6D-952FCF1C590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DA29-A4F3-44D4-8EF8-9E82F133F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1A79-7631-4E10-BE6D-952FCF1C590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EDA29-A4F3-44D4-8EF8-9E82F133F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8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0320"/>
            <a:ext cx="7772400" cy="1737360"/>
          </a:xfrm>
        </p:spPr>
        <p:txBody>
          <a:bodyPr/>
          <a:lstStyle/>
          <a:p>
            <a:r>
              <a:rPr lang="en-US" dirty="0" smtClean="0"/>
              <a:t>Unit 10 People Review</a:t>
            </a:r>
            <a:endParaRPr lang="en-US" dirty="0"/>
          </a:p>
        </p:txBody>
      </p:sp>
      <p:pic>
        <p:nvPicPr>
          <p:cNvPr id="2054" name="Picture 6" descr="http://img.timeinc.net/time/daily/2011/1102/360_reagan_lede_02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20426"/>
            <a:ext cx="3649996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Mao Zed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381" y="0"/>
            <a:ext cx="2048256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upload.wikimedia.org/wikipedia/commons/8/80/Chiang_Kai-shek_enhanc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334" y="0"/>
            <a:ext cx="1993404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img.interia.pl/encyklopedia/nimg/gorba_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539" y="4320426"/>
            <a:ext cx="2133600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http://ih.constantcontact.com/fs159/1105232878197/img/106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455" y="4297680"/>
            <a:ext cx="1883084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http://frontpagemag.com/wp-content/uploads/2011/04/macarthur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61" y="4320426"/>
            <a:ext cx="2334416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http://ndfsk.dyndns.org/kuguk8/pym/Nr0403-5/H-1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738" y="0"/>
            <a:ext cx="2181676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http://www.nndb.com/people/632/000092356/ho-chi-minh-1-size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843" y="0"/>
            <a:ext cx="1773828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8" descr="http://media-1.web.britannica.com/eb-media/98/8698-004-7DE29C5A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61" y="0"/>
            <a:ext cx="1736308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76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Boris Yeltsin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295400"/>
            <a:ext cx="4953000" cy="51816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Who:  </a:t>
            </a:r>
          </a:p>
          <a:p>
            <a:r>
              <a:rPr lang="en-US" dirty="0" smtClean="0"/>
              <a:t>Served as the president of Russia from 1991 until 1999</a:t>
            </a:r>
            <a:endParaRPr lang="en-US" b="0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Significance: </a:t>
            </a:r>
          </a:p>
          <a:p>
            <a:r>
              <a:rPr lang="en-US" dirty="0" smtClean="0"/>
              <a:t>Though a Communist Party member for much of his life, he eventually came to believe in both democratic and free market reforms</a:t>
            </a:r>
          </a:p>
          <a:p>
            <a:r>
              <a:rPr lang="en-US" dirty="0" smtClean="0"/>
              <a:t>Played an instrumental role in the collapse of the Soviet Union. </a:t>
            </a:r>
            <a:endParaRPr lang="en-US" dirty="0"/>
          </a:p>
        </p:txBody>
      </p:sp>
      <p:pic>
        <p:nvPicPr>
          <p:cNvPr id="6" name="Picture 2" descr="http://media-1.web.britannica.com/eb-media/98/8698-004-7DE29C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4" y="1447800"/>
            <a:ext cx="3387725" cy="499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60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Mao Zedong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Who</a:t>
            </a:r>
          </a:p>
          <a:p>
            <a:r>
              <a:rPr lang="en-US" dirty="0" smtClean="0"/>
              <a:t>Principal Chinese Marxist theorist, soldier, and statesman.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Significance</a:t>
            </a:r>
          </a:p>
          <a:p>
            <a:r>
              <a:rPr lang="en-US" dirty="0" smtClean="0"/>
              <a:t>Led China’s communist revolution. </a:t>
            </a:r>
          </a:p>
          <a:p>
            <a:r>
              <a:rPr lang="en-US" dirty="0"/>
              <a:t>L</a:t>
            </a:r>
            <a:r>
              <a:rPr lang="en-US" dirty="0" smtClean="0"/>
              <a:t>eader of the Chinese Communist Party (CCP) from 1935 until his death, and the chairman (chief of state) of the People’s Republic of China from 1949 to 1959.</a:t>
            </a:r>
            <a:endParaRPr lang="en-US" dirty="0"/>
          </a:p>
        </p:txBody>
      </p:sp>
      <p:pic>
        <p:nvPicPr>
          <p:cNvPr id="1026" name="Picture 2" descr="Mao Zed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1524000"/>
            <a:ext cx="353568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48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Chiang Kai-shek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Who: </a:t>
            </a:r>
          </a:p>
          <a:p>
            <a:r>
              <a:rPr lang="en-US" dirty="0" smtClean="0"/>
              <a:t>Chinese military and political leader of the Chinese Nationalist Party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Significance: </a:t>
            </a:r>
          </a:p>
          <a:p>
            <a:r>
              <a:rPr lang="en-US" dirty="0" smtClean="0"/>
              <a:t>Expelled Chinese communists from the party </a:t>
            </a:r>
          </a:p>
          <a:p>
            <a:r>
              <a:rPr lang="en-US" dirty="0" smtClean="0"/>
              <a:t>Led a successful unification of China until the end of the Chinese civil war in 1946.</a:t>
            </a:r>
            <a:endParaRPr lang="en-US" dirty="0"/>
          </a:p>
        </p:txBody>
      </p:sp>
      <p:pic>
        <p:nvPicPr>
          <p:cNvPr id="5" name="Picture 2" descr="http://upload.wikimedia.org/wikipedia/commons/8/80/Chiang_Kai-shek_enhanc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3500299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13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.timeinc.net/time/daily/2011/1102/360_reagan_lede_02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0200" y="1600200"/>
            <a:ext cx="7294099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Ronald Reagan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Who: </a:t>
            </a:r>
          </a:p>
          <a:p>
            <a:r>
              <a:rPr lang="en-US" dirty="0" smtClean="0"/>
              <a:t>U.S. president from 1981 to 1989</a:t>
            </a:r>
          </a:p>
          <a:p>
            <a:endParaRPr lang="en-US" b="0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Significance: </a:t>
            </a:r>
          </a:p>
          <a:p>
            <a:r>
              <a:rPr lang="en-US" dirty="0" smtClean="0"/>
              <a:t>Known as the “Great Communicator.” </a:t>
            </a:r>
          </a:p>
          <a:p>
            <a:r>
              <a:rPr lang="en-US" dirty="0" smtClean="0"/>
              <a:t>He cut taxes, increased defense spending, negotiated a nuclear arms reduction agreement with the Soviets and is credited with helping to bring a quicker end to the Cold War.</a:t>
            </a:r>
            <a:endParaRPr lang="en-US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722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Mikhail Gorbachev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219200"/>
            <a:ext cx="49530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Who: </a:t>
            </a:r>
          </a:p>
          <a:p>
            <a:r>
              <a:rPr lang="en-US" dirty="0" smtClean="0"/>
              <a:t>Appointed General Secretary of the Communist Party in 1985, became the President of the Soviet Union in 1990</a:t>
            </a:r>
          </a:p>
          <a:p>
            <a:endParaRPr lang="en-US" b="0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Significance: </a:t>
            </a:r>
          </a:p>
          <a:p>
            <a:r>
              <a:rPr lang="en-US" dirty="0" smtClean="0"/>
              <a:t>Attempted to create reforms for the people, and better relationships between Russia and the West. </a:t>
            </a:r>
          </a:p>
          <a:p>
            <a:r>
              <a:rPr lang="en-US" dirty="0" smtClean="0"/>
              <a:t>Met multiple times with President Reagan, and helped bring an end to the Cold War. </a:t>
            </a:r>
            <a:endParaRPr lang="en-US" dirty="0"/>
          </a:p>
        </p:txBody>
      </p:sp>
      <p:pic>
        <p:nvPicPr>
          <p:cNvPr id="6" name="Picture 2" descr="http://img.interia.pl/encyklopedia/nimg/gorba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43" y="1600200"/>
            <a:ext cx="3365497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516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Pope John Paul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Who: </a:t>
            </a:r>
          </a:p>
          <a:p>
            <a:r>
              <a:rPr lang="en-US" dirty="0" smtClean="0"/>
              <a:t>Pope from 1978 until his death in 2005</a:t>
            </a:r>
            <a:endParaRPr lang="en-US" b="0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Significance: </a:t>
            </a:r>
          </a:p>
          <a:p>
            <a:r>
              <a:rPr lang="en-US" dirty="0" smtClean="0"/>
              <a:t>First non-Italian pope in 400 years. </a:t>
            </a:r>
          </a:p>
          <a:p>
            <a:r>
              <a:rPr lang="en-US" dirty="0" smtClean="0"/>
              <a:t>He was a vocal advocate for human rights and used his influence to effect political change, and is credited with the fall of communism in his native Poland.</a:t>
            </a:r>
            <a:endParaRPr lang="en-US" dirty="0"/>
          </a:p>
        </p:txBody>
      </p:sp>
      <p:pic>
        <p:nvPicPr>
          <p:cNvPr id="5" name="Picture 2" descr="http://ih.constantcontact.com/fs159/1105232878197/img/10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295400"/>
            <a:ext cx="3642852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83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Gen. Douglas MacArthur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295400"/>
            <a:ext cx="4953000" cy="518160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Who: </a:t>
            </a:r>
          </a:p>
          <a:p>
            <a:r>
              <a:rPr lang="en-US" dirty="0" smtClean="0"/>
              <a:t>American general who commanded the Southwest Pacific in World War II (1939-1945) and led United Nations forces in the Korean War (1950-1953)</a:t>
            </a:r>
          </a:p>
          <a:p>
            <a:endParaRPr lang="en-US" b="0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Significance: </a:t>
            </a:r>
          </a:p>
          <a:p>
            <a:r>
              <a:rPr lang="en-US" dirty="0" smtClean="0"/>
              <a:t>During World War II, he famously returned to liberate the Philippines in 1944 after it had fallen to the Japanese. </a:t>
            </a:r>
          </a:p>
          <a:p>
            <a:r>
              <a:rPr lang="en-US" dirty="0" smtClean="0"/>
              <a:t>Oversaw the successful Allied occupation of postwar Japan </a:t>
            </a:r>
            <a:endParaRPr lang="en-US" dirty="0"/>
          </a:p>
        </p:txBody>
      </p:sp>
      <p:pic>
        <p:nvPicPr>
          <p:cNvPr id="6" name="Picture 2" descr="http://frontpagemag.com/wp-content/uploads/2011/04/macarthu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12774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352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b="1" dirty="0" smtClean="0"/>
              <a:t>Kim Il 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990600"/>
            <a:ext cx="4953000" cy="563880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Who: </a:t>
            </a:r>
          </a:p>
          <a:p>
            <a:r>
              <a:rPr lang="en-US" dirty="0" smtClean="0"/>
              <a:t>Premier and President of North Korea from 1972 until his death in 1994</a:t>
            </a:r>
            <a:endParaRPr lang="en-US" b="0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Significance: </a:t>
            </a:r>
          </a:p>
          <a:p>
            <a:r>
              <a:rPr lang="en-US" dirty="0" smtClean="0"/>
              <a:t>Aimed to foster the concept of economic self-reliance, met with former U.S. president Jimmy Carter in 1994 to talk about the possibility of aid from the West in exchange for a halt in the country's weapons program. </a:t>
            </a:r>
          </a:p>
          <a:p>
            <a:r>
              <a:rPr lang="en-US" dirty="0" smtClean="0"/>
              <a:t>Kim had also made plans for a historical meeting with South Korean leader, but Kim died before the summit could take place.</a:t>
            </a:r>
            <a:endParaRPr lang="en-US" dirty="0"/>
          </a:p>
        </p:txBody>
      </p:sp>
      <p:pic>
        <p:nvPicPr>
          <p:cNvPr id="5" name="Picture 2" descr="http://ndfsk.dyndns.org/kuguk8/pym/Nr0403-5/H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35373"/>
            <a:ext cx="3376411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74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 Chi Minh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295400"/>
            <a:ext cx="4953000" cy="518160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Who: </a:t>
            </a:r>
          </a:p>
          <a:p>
            <a:r>
              <a:rPr lang="en-US" dirty="0" smtClean="0"/>
              <a:t>Founded and became President of North Vietnam at the end of WWII</a:t>
            </a:r>
          </a:p>
          <a:p>
            <a:endParaRPr lang="en-US" b="0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Significance: </a:t>
            </a:r>
          </a:p>
          <a:p>
            <a:r>
              <a:rPr lang="en-US" dirty="0" smtClean="0"/>
              <a:t>A symbol of Vietnam’s struggle for unification during a long and costly conflict with the strongly anti-Communist regime in South Vietnam and its powerful ally, the United States. </a:t>
            </a:r>
          </a:p>
          <a:p>
            <a:r>
              <a:rPr lang="en-US" dirty="0" smtClean="0"/>
              <a:t>Eventually defeated the U.S. and created and Communist Vietnam. </a:t>
            </a:r>
            <a:endParaRPr lang="en-US" dirty="0"/>
          </a:p>
        </p:txBody>
      </p:sp>
      <p:pic>
        <p:nvPicPr>
          <p:cNvPr id="5" name="Picture 2" descr="http://www.nndb.com/people/632/000092356/ho-chi-minh-1-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4" y="1447800"/>
            <a:ext cx="3431488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179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472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Unit 10 People Review</vt:lpstr>
      <vt:lpstr>Mao Zedong</vt:lpstr>
      <vt:lpstr>Chiang Kai-shek</vt:lpstr>
      <vt:lpstr>Ronald Reagan</vt:lpstr>
      <vt:lpstr>Mikhail Gorbachev</vt:lpstr>
      <vt:lpstr>Pope John Paul II</vt:lpstr>
      <vt:lpstr>Gen. Douglas MacArthur</vt:lpstr>
      <vt:lpstr>Kim Il Sung</vt:lpstr>
      <vt:lpstr>Ho Chi Minh</vt:lpstr>
      <vt:lpstr>Boris Yeltsin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 People Review</dc:title>
  <dc:creator>e129306</dc:creator>
  <cp:lastModifiedBy>e136126</cp:lastModifiedBy>
  <cp:revision>4</cp:revision>
  <dcterms:created xsi:type="dcterms:W3CDTF">2016-04-13T17:00:01Z</dcterms:created>
  <dcterms:modified xsi:type="dcterms:W3CDTF">2016-04-26T16:54:50Z</dcterms:modified>
</cp:coreProperties>
</file>