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D041-022A-44EB-ABBA-69CA7FF2EAE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D0F2-6BF2-4A7C-BB94-2E5A84D4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6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D041-022A-44EB-ABBA-69CA7FF2EAE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D0F2-6BF2-4A7C-BB94-2E5A84D4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6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D041-022A-44EB-ABBA-69CA7FF2EAE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D0F2-6BF2-4A7C-BB94-2E5A84D4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2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D041-022A-44EB-ABBA-69CA7FF2EAE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D0F2-6BF2-4A7C-BB94-2E5A84D4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2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D041-022A-44EB-ABBA-69CA7FF2EAE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D0F2-6BF2-4A7C-BB94-2E5A84D4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7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D041-022A-44EB-ABBA-69CA7FF2EAE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D0F2-6BF2-4A7C-BB94-2E5A84D4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7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D041-022A-44EB-ABBA-69CA7FF2EAE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D0F2-6BF2-4A7C-BB94-2E5A84D4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3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D041-022A-44EB-ABBA-69CA7FF2EAE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D0F2-6BF2-4A7C-BB94-2E5A84D4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4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D041-022A-44EB-ABBA-69CA7FF2EAE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D0F2-6BF2-4A7C-BB94-2E5A84D4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D041-022A-44EB-ABBA-69CA7FF2EAE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D0F2-6BF2-4A7C-BB94-2E5A84D4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2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D041-022A-44EB-ABBA-69CA7FF2EAE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D0F2-6BF2-4A7C-BB94-2E5A84D4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4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3D041-022A-44EB-ABBA-69CA7FF2EAE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ED0F2-6BF2-4A7C-BB94-2E5A84D4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0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7" name="Picture 13" descr="https://upload.wikimedia.org/wikipedia/commons/1/12/Robespier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780996" cy="225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://interbrigadas.org/static/pics/si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30" y="2353127"/>
            <a:ext cx="1774811" cy="25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5" y="3930877"/>
            <a:ext cx="2323114" cy="292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0996" y="2357676"/>
            <a:ext cx="5608134" cy="1573201"/>
          </a:xfrm>
        </p:spPr>
        <p:txBody>
          <a:bodyPr/>
          <a:lstStyle/>
          <a:p>
            <a:r>
              <a:rPr lang="en-US" dirty="0" smtClean="0"/>
              <a:t>Unit 7 People Review</a:t>
            </a:r>
            <a:endParaRPr lang="en-US" dirty="0"/>
          </a:p>
        </p:txBody>
      </p:sp>
      <p:pic>
        <p:nvPicPr>
          <p:cNvPr id="5" name="Picture 4" descr="https://artemisiasroyalden.files.wordpress.com/2013/02/2-willem_ii_prince_of_orange_and_maria_stua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30877"/>
            <a:ext cx="2951959" cy="29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edia-2.web.britannica.com/eb-media/96/115496-004-891C086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25" y="3930877"/>
            <a:ext cx="2172575" cy="292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edia-2.web.britannica.com/eb-media/96/115496-004-891C086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25" y="3930877"/>
            <a:ext cx="2172575" cy="292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01.deviantart.net/ee75/i/2011/289/d/6/louis_xvi_by_irrlicht71-d4czgd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95" y="-12552"/>
            <a:ext cx="1778105" cy="237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upload.wikimedia.org/wikipedia/commons/3/30/Marie-Antoinette,_1775_-_Mus%C3%A9e_Antoine_L%C3%A9cuyer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-12552"/>
            <a:ext cx="1810608" cy="237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" descr="Image result for oliver cromwe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Image result for oliver cromwe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3" name="Picture 9" descr="http://i.telegraph.co.uk/multimedia/archive/01818/napoleon_1818323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2552"/>
            <a:ext cx="3787476" cy="237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http://40.media.tumblr.com/c59a1e4daa2ca12759ac3310187e9a93/tumblr_mypv0c2oL61r1cuhyo1_128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630"/>
            <a:ext cx="1828800" cy="23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59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Toussaint </a:t>
            </a:r>
            <a:r>
              <a:rPr lang="en-US" dirty="0" err="1" smtClean="0"/>
              <a:t>Louventure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334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Leader in the civil war vs. France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Contributions/Discoveries</a:t>
            </a:r>
          </a:p>
          <a:p>
            <a:pPr lvl="1"/>
            <a:r>
              <a:rPr lang="en-US" dirty="0" smtClean="0"/>
              <a:t>Helped lead the fight for independence of St. Dominque people against France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Significance</a:t>
            </a:r>
          </a:p>
          <a:p>
            <a:pPr lvl="1"/>
            <a:r>
              <a:rPr lang="en-US" dirty="0" smtClean="0"/>
              <a:t>His actions led to Haitian independence </a:t>
            </a:r>
            <a:endParaRPr lang="en-US" dirty="0"/>
          </a:p>
        </p:txBody>
      </p:sp>
      <p:pic>
        <p:nvPicPr>
          <p:cNvPr id="5" name="Picture 11" descr="http://40.media.tumblr.com/c59a1e4daa2ca12759ac3310187e9a93/tumblr_mypv0c2oL61r1cuhy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99" y="1405722"/>
            <a:ext cx="3370799" cy="438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8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Oliver Cromwell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408" y="1600200"/>
            <a:ext cx="524739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English Puritan military leader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Contributions/Discoveries</a:t>
            </a:r>
          </a:p>
          <a:p>
            <a:pPr lvl="1"/>
            <a:r>
              <a:rPr lang="en-US" dirty="0" smtClean="0"/>
              <a:t>He led the Parliamentary army, the Roundheads, during the English Civil War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Significance</a:t>
            </a:r>
          </a:p>
          <a:p>
            <a:pPr lvl="1"/>
            <a:r>
              <a:rPr lang="en-US" dirty="0" smtClean="0"/>
              <a:t>Successful in the English Civil War </a:t>
            </a:r>
          </a:p>
          <a:p>
            <a:pPr lvl="1"/>
            <a:r>
              <a:rPr lang="en-US" dirty="0" smtClean="0"/>
              <a:t>Overthrew and beheaded King Charles I</a:t>
            </a:r>
          </a:p>
          <a:p>
            <a:pPr lvl="1"/>
            <a:r>
              <a:rPr lang="en-US" dirty="0" smtClean="0"/>
              <a:t>Became “Lord Protector” </a:t>
            </a:r>
            <a:endParaRPr lang="en-US" dirty="0"/>
          </a:p>
          <a:p>
            <a:pPr lvl="1"/>
            <a:r>
              <a:rPr lang="en-US" dirty="0" smtClean="0"/>
              <a:t>Imposed his Puritan Christian values on England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28060"/>
            <a:ext cx="3179318" cy="40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9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and 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Who:</a:t>
            </a:r>
          </a:p>
          <a:p>
            <a:pPr lvl="1"/>
            <a:r>
              <a:rPr lang="en-US" dirty="0" smtClean="0"/>
              <a:t>King &amp; Queen of England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Contributions/Discoveries: </a:t>
            </a:r>
          </a:p>
          <a:p>
            <a:pPr lvl="1"/>
            <a:r>
              <a:rPr lang="en-US" dirty="0" smtClean="0"/>
              <a:t>Became King and Queen after the Glorious Revolution </a:t>
            </a:r>
          </a:p>
          <a:p>
            <a:pPr lvl="1"/>
            <a:r>
              <a:rPr lang="en-US" dirty="0" smtClean="0"/>
              <a:t>Signed the English Bill of Rights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Significance: </a:t>
            </a:r>
          </a:p>
          <a:p>
            <a:pPr lvl="1"/>
            <a:r>
              <a:rPr lang="en-US" dirty="0" smtClean="0"/>
              <a:t>By signing the English Bill of Rights they oversaw England’s transformation from an absolute monarchy to a constitutional monarchy.</a:t>
            </a:r>
            <a:endParaRPr lang="en-US" dirty="0"/>
          </a:p>
        </p:txBody>
      </p:sp>
      <p:pic>
        <p:nvPicPr>
          <p:cNvPr id="2052" name="Picture 4" descr="https://artemisiasroyalden.files.wordpress.com/2013/02/2-willem_ii_prince_of_orange_and_maria_stu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430340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French 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Contributions/Discoveries:</a:t>
            </a:r>
          </a:p>
          <a:p>
            <a:pPr lvl="1"/>
            <a:r>
              <a:rPr lang="en-US" dirty="0" smtClean="0"/>
              <a:t>He exemplified absolutist rule with the phrase “</a:t>
            </a:r>
            <a:r>
              <a:rPr lang="en-US" dirty="0" err="1" smtClean="0"/>
              <a:t>L’état</a:t>
            </a:r>
            <a:r>
              <a:rPr lang="en-US" dirty="0" smtClean="0"/>
              <a:t>,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moi</a:t>
            </a:r>
            <a:r>
              <a:rPr lang="en-US" dirty="0" smtClean="0"/>
              <a:t>” (I am the state) </a:t>
            </a:r>
          </a:p>
          <a:p>
            <a:pPr lvl="1"/>
            <a:r>
              <a:rPr lang="en-US" dirty="0" smtClean="0"/>
              <a:t>Built the extravagant palace of Versailles.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Significance:</a:t>
            </a:r>
          </a:p>
          <a:p>
            <a:pPr lvl="1"/>
            <a:r>
              <a:rPr lang="en-US" dirty="0" smtClean="0"/>
              <a:t>Absolutist rule and the building of Versailles set the stage for later generations to revolt in the French Revolution.</a:t>
            </a:r>
            <a:endParaRPr lang="en-US" dirty="0"/>
          </a:p>
        </p:txBody>
      </p:sp>
      <p:pic>
        <p:nvPicPr>
          <p:cNvPr id="7170" name="Picture 2" descr="http://media-2.web.britannica.com/eb-media/96/115496-004-891C08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810000" cy="513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9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French King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Contributions/Discoveries </a:t>
            </a:r>
          </a:p>
          <a:p>
            <a:pPr lvl="1"/>
            <a:r>
              <a:rPr lang="en-US" dirty="0" smtClean="0"/>
              <a:t>Raised taxes on the poor masses to pay for France’s rising debt as well as his lavish lifestyle.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Significance</a:t>
            </a:r>
          </a:p>
          <a:p>
            <a:pPr lvl="1"/>
            <a:r>
              <a:rPr lang="en-US" dirty="0" smtClean="0"/>
              <a:t>The rising debt resulted in miserable conditions for the French people </a:t>
            </a:r>
            <a:endParaRPr lang="en-US" dirty="0"/>
          </a:p>
          <a:p>
            <a:pPr lvl="1"/>
            <a:r>
              <a:rPr lang="en-US" dirty="0" smtClean="0"/>
              <a:t>Contributed to the French Revolution and his eventual beheading by the guillotine</a:t>
            </a:r>
            <a:endParaRPr lang="en-US" dirty="0"/>
          </a:p>
        </p:txBody>
      </p:sp>
      <p:pic>
        <p:nvPicPr>
          <p:cNvPr id="8194" name="Picture 2" descr="http://img01.deviantart.net/ee75/i/2011/289/d/6/louis_xvi_by_irrlicht71-d4czg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121810" cy="416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Marie </a:t>
            </a:r>
            <a:r>
              <a:rPr lang="en-US" dirty="0" err="1" smtClean="0"/>
              <a:t>Anoinette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0238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Queen of France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Contributions/Discoveries</a:t>
            </a:r>
          </a:p>
          <a:p>
            <a:pPr lvl="1"/>
            <a:r>
              <a:rPr lang="en-US" dirty="0" smtClean="0"/>
              <a:t>Her lavish lifestyle and lack of concern for the commoners made her unpopular with the people of France.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Significance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extravagant lifestyle of herself &amp; Louis XVI and their lack of concern for the French people contributed to the French Revolution. </a:t>
            </a:r>
          </a:p>
          <a:p>
            <a:pPr lvl="1"/>
            <a:r>
              <a:rPr lang="en-US" dirty="0" smtClean="0"/>
              <a:t>She was beheaded by the guillotine.</a:t>
            </a:r>
            <a:endParaRPr lang="en-US" dirty="0"/>
          </a:p>
        </p:txBody>
      </p:sp>
      <p:pic>
        <p:nvPicPr>
          <p:cNvPr id="9218" name="Picture 2" descr="https://upload.wikimedia.org/wikipedia/commons/3/30/Marie-Antoinette,_1775_-_Mus%C3%A9e_Antoine_L%C3%A9cuy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582" y="1676400"/>
            <a:ext cx="3034505" cy="39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6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Maximillian Robespierre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Jacobin Leader in France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Contributions/Discoveries</a:t>
            </a:r>
          </a:p>
          <a:p>
            <a:pPr lvl="1"/>
            <a:r>
              <a:rPr lang="en-US" dirty="0" smtClean="0"/>
              <a:t>He was known for the “reign of terror” and tried to rid France of  “enemies of the revolution”, any one against his ideas was killed.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Significance</a:t>
            </a:r>
          </a:p>
          <a:p>
            <a:pPr lvl="1"/>
            <a:r>
              <a:rPr lang="en-US" dirty="0" smtClean="0"/>
              <a:t>Actions led to later political reforms and a limited constitutional monarchy. </a:t>
            </a:r>
          </a:p>
          <a:p>
            <a:pPr lvl="1"/>
            <a:r>
              <a:rPr lang="en-US" dirty="0" smtClean="0"/>
              <a:t>The National Convention turned against him and had him killed in the guillotine</a:t>
            </a:r>
            <a:endParaRPr lang="en-US" dirty="0"/>
          </a:p>
        </p:txBody>
      </p:sp>
      <p:pic>
        <p:nvPicPr>
          <p:cNvPr id="5" name="Picture 13" descr="https://upload.wikimedia.org/wikipedia/commons/1/12/Robespier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" y="1539921"/>
            <a:ext cx="2984840" cy="378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i.telegraph.co.uk/multimedia/archive/01818/napoleon_181832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1752600"/>
            <a:ext cx="633166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218" y="1600200"/>
            <a:ext cx="5659582" cy="4525963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Emperor of France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Contributions/Discoveries</a:t>
            </a:r>
          </a:p>
          <a:p>
            <a:pPr lvl="1"/>
            <a:r>
              <a:rPr lang="en-US" dirty="0" smtClean="0"/>
              <a:t>Napoleonic Code (laws)</a:t>
            </a:r>
          </a:p>
          <a:p>
            <a:pPr lvl="1"/>
            <a:r>
              <a:rPr lang="en-US" dirty="0" smtClean="0"/>
              <a:t>Grew his (France) empire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Significance</a:t>
            </a:r>
          </a:p>
          <a:p>
            <a:pPr lvl="1"/>
            <a:r>
              <a:rPr lang="en-US" dirty="0" smtClean="0"/>
              <a:t>He created an empire that covered most of Europe</a:t>
            </a:r>
          </a:p>
          <a:p>
            <a:pPr lvl="1"/>
            <a:r>
              <a:rPr lang="en-US" dirty="0" smtClean="0"/>
              <a:t>Reformed many countries/areas he controlled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Bolivar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715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General in Venezuela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Contributions/Discoveries</a:t>
            </a:r>
          </a:p>
          <a:p>
            <a:pPr lvl="1"/>
            <a:r>
              <a:rPr lang="en-US" dirty="0" smtClean="0"/>
              <a:t>He led Venezuela to Independence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Significance</a:t>
            </a:r>
          </a:p>
          <a:p>
            <a:pPr lvl="1"/>
            <a:r>
              <a:rPr lang="en-US" dirty="0" smtClean="0"/>
              <a:t>He started the revolutionary movement in Latin America, and won freedom from Spain.</a:t>
            </a:r>
            <a:endParaRPr lang="en-US" dirty="0"/>
          </a:p>
        </p:txBody>
      </p:sp>
      <p:pic>
        <p:nvPicPr>
          <p:cNvPr id="5" name="Picture 7" descr="http://interbrigadas.org/static/pics/si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96" y="1828800"/>
            <a:ext cx="2870445" cy="41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416</Words>
  <Application>Microsoft Office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Unit 7 People Review</vt:lpstr>
      <vt:lpstr>Oliver Cromwell</vt:lpstr>
      <vt:lpstr>William and Mary</vt:lpstr>
      <vt:lpstr>Louis XIV</vt:lpstr>
      <vt:lpstr>Louis XVI</vt:lpstr>
      <vt:lpstr>Marie Anoinette</vt:lpstr>
      <vt:lpstr>Maximillian Robespierre</vt:lpstr>
      <vt:lpstr>Napoleon </vt:lpstr>
      <vt:lpstr>Simon Bolivar</vt:lpstr>
      <vt:lpstr>Toussaint Louventure</vt:lpstr>
    </vt:vector>
  </TitlesOfParts>
  <Company>Round Rock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ID Review</dc:title>
  <dc:creator>e129306</dc:creator>
  <cp:lastModifiedBy>e136126</cp:lastModifiedBy>
  <cp:revision>5</cp:revision>
  <dcterms:created xsi:type="dcterms:W3CDTF">2016-02-04T20:22:08Z</dcterms:created>
  <dcterms:modified xsi:type="dcterms:W3CDTF">2016-02-10T14:56:59Z</dcterms:modified>
</cp:coreProperties>
</file>